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5481300" cy="10287000"/>
  <p:notesSz cx="154813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1306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61097" y="3188970"/>
            <a:ext cx="13159105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50" b="1" i="0">
                <a:solidFill>
                  <a:srgbClr val="FADF1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22195" y="5760720"/>
            <a:ext cx="1083691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1" i="0">
                <a:solidFill>
                  <a:srgbClr val="FADF1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1" i="0">
                <a:solidFill>
                  <a:srgbClr val="FADF1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4065" y="2366010"/>
            <a:ext cx="6734365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972869" y="2366010"/>
            <a:ext cx="6734365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1" i="0">
                <a:solidFill>
                  <a:srgbClr val="FADF1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80" y="0"/>
            <a:ext cx="15465644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7152" y="978445"/>
            <a:ext cx="5188585" cy="14282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50" b="1" i="0">
                <a:solidFill>
                  <a:srgbClr val="FADF1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5154" y="4450613"/>
            <a:ext cx="13613130" cy="5104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263642" y="9566910"/>
            <a:ext cx="4954016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74065" y="9566910"/>
            <a:ext cx="3560699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46536" y="9566910"/>
            <a:ext cx="3560699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56077" y="1691428"/>
            <a:ext cx="2969260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b="0" dirty="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r>
              <a:rPr sz="3500" b="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b="0" spc="-60" dirty="0">
                <a:solidFill>
                  <a:srgbClr val="FFFFFF"/>
                </a:solidFill>
                <a:latin typeface="Tahoma"/>
                <a:cs typeface="Tahoma"/>
              </a:rPr>
              <a:t>Sportan</a:t>
            </a:r>
            <a:endParaRPr sz="3500">
              <a:latin typeface="Tahoma"/>
              <a:cs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42F0D-72EF-5772-A940-94371A17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54813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41EC0-9302-61AF-408C-B86912984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1FC1B875-193A-9EAF-F30D-842133652164}"/>
              </a:ext>
            </a:extLst>
          </p:cNvPr>
          <p:cNvGrpSpPr/>
          <p:nvPr/>
        </p:nvGrpSpPr>
        <p:grpSpPr>
          <a:xfrm>
            <a:off x="-2" y="-190500"/>
            <a:ext cx="15478125" cy="10287000"/>
            <a:chOff x="0" y="0"/>
            <a:chExt cx="15478125" cy="1028700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888C850E-6895-FC0E-6776-7E81A409A01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478125" cy="10286999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0D3108F-5747-9896-10B6-7C4B670C7DD3}"/>
                </a:ext>
              </a:extLst>
            </p:cNvPr>
            <p:cNvSpPr/>
            <p:nvPr/>
          </p:nvSpPr>
          <p:spPr>
            <a:xfrm>
              <a:off x="4144848" y="7395620"/>
              <a:ext cx="7193280" cy="0"/>
            </a:xfrm>
            <a:custGeom>
              <a:avLst/>
              <a:gdLst/>
              <a:ahLst/>
              <a:cxnLst/>
              <a:rect l="l" t="t" r="r" b="b"/>
              <a:pathLst>
                <a:path w="7193280">
                  <a:moveTo>
                    <a:pt x="0" y="0"/>
                  </a:moveTo>
                  <a:lnTo>
                    <a:pt x="7192940" y="0"/>
                  </a:lnTo>
                </a:path>
              </a:pathLst>
            </a:custGeom>
            <a:ln w="285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806548B-5AD3-9DFA-E1E9-B2975C79CA7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6037" y="2126495"/>
              <a:ext cx="9092087" cy="514455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30E755C9-0B64-5E04-1A72-71D1DE65711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126495"/>
              <a:ext cx="9136079" cy="51445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704C8257-CA38-7602-A286-7C249E8A2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1502" y="1467342"/>
            <a:ext cx="2534575" cy="55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3500" b="0" dirty="0">
                <a:solidFill>
                  <a:srgbClr val="FFFFFF"/>
                </a:solidFill>
                <a:latin typeface="Tahoma"/>
                <a:cs typeface="Tahoma"/>
              </a:rPr>
              <a:t>Main Focus</a:t>
            </a:r>
            <a:endParaRPr sz="3500" dirty="0">
              <a:latin typeface="Tahoma"/>
              <a:cs typeface="Tahoma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5541077-D82B-7165-B79B-BD1009DE187F}"/>
              </a:ext>
            </a:extLst>
          </p:cNvPr>
          <p:cNvSpPr txBox="1"/>
          <p:nvPr/>
        </p:nvSpPr>
        <p:spPr>
          <a:xfrm>
            <a:off x="4086983" y="3348375"/>
            <a:ext cx="7346950" cy="306244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62865" marR="55880" algn="ctr">
              <a:lnSpc>
                <a:spcPct val="102299"/>
              </a:lnSpc>
              <a:spcBef>
                <a:spcPts val="10"/>
              </a:spcBef>
            </a:pPr>
            <a:endParaRPr lang="en-IN" sz="3300" dirty="0">
              <a:latin typeface="Trebuchet MS"/>
              <a:cs typeface="Trebuchet MS"/>
            </a:endParaRPr>
          </a:p>
          <a:p>
            <a:pPr marL="62865" marR="55880" algn="ctr">
              <a:lnSpc>
                <a:spcPct val="102299"/>
              </a:lnSpc>
              <a:spcBef>
                <a:spcPts val="10"/>
              </a:spcBef>
            </a:pPr>
            <a:endParaRPr sz="3300" dirty="0">
              <a:latin typeface="Trebuchet MS"/>
              <a:cs typeface="Trebuchet MS"/>
            </a:endParaRPr>
          </a:p>
          <a:p>
            <a:pPr marL="796290" marR="533400">
              <a:lnSpc>
                <a:spcPct val="92600"/>
              </a:lnSpc>
              <a:spcBef>
                <a:spcPts val="5"/>
              </a:spcBef>
              <a:buClr>
                <a:srgbClr val="FFDE58"/>
              </a:buClr>
              <a:buSzPct val="158333"/>
              <a:tabLst>
                <a:tab pos="1169670" algn="l"/>
              </a:tabLst>
            </a:pP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4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team</a:t>
            </a:r>
            <a:r>
              <a:rPr sz="2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should</a:t>
            </a:r>
            <a:r>
              <a:rPr sz="2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sz="2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able</a:t>
            </a:r>
            <a:r>
              <a:rPr sz="2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score</a:t>
            </a:r>
            <a:r>
              <a:rPr sz="2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at 	</a:t>
            </a:r>
            <a:r>
              <a:rPr sz="24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least</a:t>
            </a:r>
            <a:r>
              <a:rPr sz="24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180</a:t>
            </a:r>
            <a:r>
              <a:rPr sz="24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runs</a:t>
            </a:r>
            <a:r>
              <a:rPr sz="24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4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endParaRPr lang="en-IN" sz="2400" spc="155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796290" marR="533400">
              <a:lnSpc>
                <a:spcPct val="92600"/>
              </a:lnSpc>
              <a:spcBef>
                <a:spcPts val="5"/>
              </a:spcBef>
              <a:buClr>
                <a:srgbClr val="FFDE58"/>
              </a:buClr>
              <a:buSzPct val="158333"/>
              <a:tabLst>
                <a:tab pos="1169670" algn="l"/>
              </a:tabLst>
            </a:pPr>
            <a:endParaRPr sz="2400" dirty="0">
              <a:latin typeface="Lucida Sans Unicode"/>
              <a:cs typeface="Lucida Sans Unicode"/>
            </a:endParaRPr>
          </a:p>
          <a:p>
            <a:pPr marL="763905" marR="876935">
              <a:lnSpc>
                <a:spcPct val="94400"/>
              </a:lnSpc>
              <a:spcBef>
                <a:spcPts val="2330"/>
              </a:spcBef>
              <a:buClr>
                <a:srgbClr val="FFDE58"/>
              </a:buClr>
              <a:buSzPct val="145833"/>
              <a:tabLst>
                <a:tab pos="1169670" algn="l"/>
              </a:tabLst>
            </a:pP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They</a:t>
            </a:r>
            <a:r>
              <a:rPr sz="2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should</a:t>
            </a:r>
            <a:r>
              <a:rPr sz="2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sz="2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defend</a:t>
            </a:r>
            <a:r>
              <a:rPr sz="2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250" dirty="0">
                <a:solidFill>
                  <a:srgbClr val="FFFFFF"/>
                </a:solidFill>
                <a:latin typeface="Lucida Sans Unicode"/>
                <a:cs typeface="Lucida Sans Unicode"/>
              </a:rPr>
              <a:t>150</a:t>
            </a:r>
            <a:r>
              <a:rPr sz="2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runs </a:t>
            </a:r>
            <a:r>
              <a:rPr lang="en-IN" sz="2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2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4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4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endParaRPr sz="240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62199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478125" cy="10287000"/>
            <a:chOff x="0" y="0"/>
            <a:chExt cx="1547812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9931" y="230649"/>
              <a:ext cx="9688911" cy="98318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98" y="0"/>
              <a:ext cx="15459826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5844" y="355604"/>
              <a:ext cx="3496391" cy="35630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2761112"/>
              <a:ext cx="4750435" cy="38735"/>
            </a:xfrm>
            <a:custGeom>
              <a:avLst/>
              <a:gdLst/>
              <a:ahLst/>
              <a:cxnLst/>
              <a:rect l="l" t="t" r="r" b="b"/>
              <a:pathLst>
                <a:path w="4750435" h="38735">
                  <a:moveTo>
                    <a:pt x="4749946" y="38107"/>
                  </a:moveTo>
                  <a:lnTo>
                    <a:pt x="0" y="38107"/>
                  </a:lnTo>
                  <a:lnTo>
                    <a:pt x="0" y="0"/>
                  </a:lnTo>
                  <a:lnTo>
                    <a:pt x="4749946" y="0"/>
                  </a:lnTo>
                  <a:lnTo>
                    <a:pt x="4749946" y="3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973483" y="4451659"/>
            <a:ext cx="3839210" cy="695960"/>
          </a:xfrm>
          <a:custGeom>
            <a:avLst/>
            <a:gdLst/>
            <a:ahLst/>
            <a:cxnLst/>
            <a:rect l="l" t="t" r="r" b="b"/>
            <a:pathLst>
              <a:path w="3839210" h="695960">
                <a:moveTo>
                  <a:pt x="3695871" y="695467"/>
                </a:moveTo>
                <a:lnTo>
                  <a:pt x="143032" y="695467"/>
                </a:lnTo>
                <a:lnTo>
                  <a:pt x="114997" y="692686"/>
                </a:lnTo>
                <a:lnTo>
                  <a:pt x="63677" y="671368"/>
                </a:lnTo>
                <a:lnTo>
                  <a:pt x="24031" y="631610"/>
                </a:lnTo>
                <a:lnTo>
                  <a:pt x="2773" y="580146"/>
                </a:lnTo>
                <a:lnTo>
                  <a:pt x="0" y="552032"/>
                </a:lnTo>
                <a:lnTo>
                  <a:pt x="0" y="143434"/>
                </a:lnTo>
                <a:lnTo>
                  <a:pt x="10887" y="88544"/>
                </a:lnTo>
                <a:lnTo>
                  <a:pt x="41893" y="42011"/>
                </a:lnTo>
                <a:lnTo>
                  <a:pt x="88296" y="10918"/>
                </a:lnTo>
                <a:lnTo>
                  <a:pt x="143032" y="0"/>
                </a:lnTo>
                <a:lnTo>
                  <a:pt x="3695871" y="0"/>
                </a:lnTo>
                <a:lnTo>
                  <a:pt x="3750607" y="10918"/>
                </a:lnTo>
                <a:lnTo>
                  <a:pt x="3797010" y="42011"/>
                </a:lnTo>
                <a:lnTo>
                  <a:pt x="3828015" y="88544"/>
                </a:lnTo>
                <a:lnTo>
                  <a:pt x="3838903" y="143434"/>
                </a:lnTo>
                <a:lnTo>
                  <a:pt x="3838903" y="552032"/>
                </a:lnTo>
                <a:lnTo>
                  <a:pt x="3828015" y="606922"/>
                </a:lnTo>
                <a:lnTo>
                  <a:pt x="3797010" y="653456"/>
                </a:lnTo>
                <a:lnTo>
                  <a:pt x="3750607" y="684549"/>
                </a:lnTo>
                <a:lnTo>
                  <a:pt x="3695871" y="695467"/>
                </a:lnTo>
                <a:close/>
              </a:path>
            </a:pathLst>
          </a:custGeom>
          <a:solidFill>
            <a:srgbClr val="5600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099669" y="4451659"/>
            <a:ext cx="2410460" cy="695960"/>
          </a:xfrm>
          <a:custGeom>
            <a:avLst/>
            <a:gdLst/>
            <a:ahLst/>
            <a:cxnLst/>
            <a:rect l="l" t="t" r="r" b="b"/>
            <a:pathLst>
              <a:path w="2410459" h="695960">
                <a:moveTo>
                  <a:pt x="2266837" y="695467"/>
                </a:moveTo>
                <a:lnTo>
                  <a:pt x="143120" y="695467"/>
                </a:lnTo>
                <a:lnTo>
                  <a:pt x="115069" y="692686"/>
                </a:lnTo>
                <a:lnTo>
                  <a:pt x="63717" y="671368"/>
                </a:lnTo>
                <a:lnTo>
                  <a:pt x="24046" y="631610"/>
                </a:lnTo>
                <a:lnTo>
                  <a:pt x="2775" y="580146"/>
                </a:lnTo>
                <a:lnTo>
                  <a:pt x="0" y="552032"/>
                </a:lnTo>
                <a:lnTo>
                  <a:pt x="0" y="143434"/>
                </a:lnTo>
                <a:lnTo>
                  <a:pt x="10894" y="88544"/>
                </a:lnTo>
                <a:lnTo>
                  <a:pt x="41919" y="42011"/>
                </a:lnTo>
                <a:lnTo>
                  <a:pt x="88350" y="10918"/>
                </a:lnTo>
                <a:lnTo>
                  <a:pt x="143120" y="0"/>
                </a:lnTo>
                <a:lnTo>
                  <a:pt x="2266837" y="0"/>
                </a:lnTo>
                <a:lnTo>
                  <a:pt x="2321607" y="10918"/>
                </a:lnTo>
                <a:lnTo>
                  <a:pt x="2368039" y="42011"/>
                </a:lnTo>
                <a:lnTo>
                  <a:pt x="2399064" y="88544"/>
                </a:lnTo>
                <a:lnTo>
                  <a:pt x="2409958" y="143434"/>
                </a:lnTo>
                <a:lnTo>
                  <a:pt x="2409958" y="552032"/>
                </a:lnTo>
                <a:lnTo>
                  <a:pt x="2399064" y="606922"/>
                </a:lnTo>
                <a:lnTo>
                  <a:pt x="2368039" y="653456"/>
                </a:lnTo>
                <a:lnTo>
                  <a:pt x="2321607" y="684549"/>
                </a:lnTo>
                <a:lnTo>
                  <a:pt x="2266837" y="695467"/>
                </a:lnTo>
                <a:close/>
              </a:path>
            </a:pathLst>
          </a:custGeom>
          <a:solidFill>
            <a:srgbClr val="5600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29583" y="4451659"/>
            <a:ext cx="6649084" cy="695960"/>
          </a:xfrm>
          <a:custGeom>
            <a:avLst/>
            <a:gdLst/>
            <a:ahLst/>
            <a:cxnLst/>
            <a:rect l="l" t="t" r="r" b="b"/>
            <a:pathLst>
              <a:path w="6649084" h="695960">
                <a:moveTo>
                  <a:pt x="6505908" y="695467"/>
                </a:moveTo>
                <a:lnTo>
                  <a:pt x="142955" y="695467"/>
                </a:lnTo>
                <a:lnTo>
                  <a:pt x="114936" y="692686"/>
                </a:lnTo>
                <a:lnTo>
                  <a:pt x="63643" y="671368"/>
                </a:lnTo>
                <a:lnTo>
                  <a:pt x="24018" y="631610"/>
                </a:lnTo>
                <a:lnTo>
                  <a:pt x="2772" y="580146"/>
                </a:lnTo>
                <a:lnTo>
                  <a:pt x="0" y="552032"/>
                </a:lnTo>
                <a:lnTo>
                  <a:pt x="0" y="143434"/>
                </a:lnTo>
                <a:lnTo>
                  <a:pt x="10881" y="88544"/>
                </a:lnTo>
                <a:lnTo>
                  <a:pt x="41870" y="42011"/>
                </a:lnTo>
                <a:lnTo>
                  <a:pt x="88249" y="10918"/>
                </a:lnTo>
                <a:lnTo>
                  <a:pt x="142955" y="0"/>
                </a:lnTo>
                <a:lnTo>
                  <a:pt x="6505908" y="0"/>
                </a:lnTo>
                <a:lnTo>
                  <a:pt x="6560614" y="10918"/>
                </a:lnTo>
                <a:lnTo>
                  <a:pt x="6606993" y="42011"/>
                </a:lnTo>
                <a:lnTo>
                  <a:pt x="6637982" y="88544"/>
                </a:lnTo>
                <a:lnTo>
                  <a:pt x="6648863" y="143434"/>
                </a:lnTo>
                <a:lnTo>
                  <a:pt x="6648863" y="552032"/>
                </a:lnTo>
                <a:lnTo>
                  <a:pt x="6637982" y="606922"/>
                </a:lnTo>
                <a:lnTo>
                  <a:pt x="6606993" y="653456"/>
                </a:lnTo>
                <a:lnTo>
                  <a:pt x="6560614" y="684549"/>
                </a:lnTo>
                <a:lnTo>
                  <a:pt x="6505908" y="695467"/>
                </a:lnTo>
                <a:close/>
              </a:path>
            </a:pathLst>
          </a:custGeom>
          <a:solidFill>
            <a:srgbClr val="5600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3254" y="6042545"/>
            <a:ext cx="3782695" cy="0"/>
          </a:xfrm>
          <a:custGeom>
            <a:avLst/>
            <a:gdLst/>
            <a:ahLst/>
            <a:cxnLst/>
            <a:rect l="l" t="t" r="r" b="b"/>
            <a:pathLst>
              <a:path w="3782695">
                <a:moveTo>
                  <a:pt x="0" y="0"/>
                </a:moveTo>
                <a:lnTo>
                  <a:pt x="3782348" y="0"/>
                </a:lnTo>
              </a:path>
            </a:pathLst>
          </a:custGeom>
          <a:ln w="952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3254" y="6947082"/>
            <a:ext cx="3782695" cy="0"/>
          </a:xfrm>
          <a:custGeom>
            <a:avLst/>
            <a:gdLst/>
            <a:ahLst/>
            <a:cxnLst/>
            <a:rect l="l" t="t" r="r" b="b"/>
            <a:pathLst>
              <a:path w="3782695">
                <a:moveTo>
                  <a:pt x="0" y="0"/>
                </a:moveTo>
                <a:lnTo>
                  <a:pt x="3782348" y="0"/>
                </a:lnTo>
              </a:path>
            </a:pathLst>
          </a:custGeom>
          <a:ln w="952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3254" y="7845065"/>
            <a:ext cx="3782695" cy="0"/>
          </a:xfrm>
          <a:custGeom>
            <a:avLst/>
            <a:gdLst/>
            <a:ahLst/>
            <a:cxnLst/>
            <a:rect l="l" t="t" r="r" b="b"/>
            <a:pathLst>
              <a:path w="3782695">
                <a:moveTo>
                  <a:pt x="0" y="0"/>
                </a:moveTo>
                <a:lnTo>
                  <a:pt x="3782348" y="0"/>
                </a:lnTo>
              </a:path>
            </a:pathLst>
          </a:custGeom>
          <a:ln w="952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3254" y="8749602"/>
            <a:ext cx="3782695" cy="0"/>
          </a:xfrm>
          <a:custGeom>
            <a:avLst/>
            <a:gdLst/>
            <a:ahLst/>
            <a:cxnLst/>
            <a:rect l="l" t="t" r="r" b="b"/>
            <a:pathLst>
              <a:path w="3782695">
                <a:moveTo>
                  <a:pt x="0" y="0"/>
                </a:moveTo>
                <a:lnTo>
                  <a:pt x="3782348" y="0"/>
                </a:lnTo>
              </a:path>
            </a:pathLst>
          </a:custGeom>
          <a:ln w="952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23290" y="6042545"/>
            <a:ext cx="6650355" cy="0"/>
          </a:xfrm>
          <a:custGeom>
            <a:avLst/>
            <a:gdLst/>
            <a:ahLst/>
            <a:cxnLst/>
            <a:rect l="l" t="t" r="r" b="b"/>
            <a:pathLst>
              <a:path w="6650355">
                <a:moveTo>
                  <a:pt x="0" y="0"/>
                </a:moveTo>
                <a:lnTo>
                  <a:pt x="6649899" y="0"/>
                </a:lnTo>
              </a:path>
            </a:pathLst>
          </a:custGeom>
          <a:ln w="952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099488" y="6042545"/>
            <a:ext cx="2410460" cy="0"/>
          </a:xfrm>
          <a:custGeom>
            <a:avLst/>
            <a:gdLst/>
            <a:ahLst/>
            <a:cxnLst/>
            <a:rect l="l" t="t" r="r" b="b"/>
            <a:pathLst>
              <a:path w="2410459">
                <a:moveTo>
                  <a:pt x="0" y="0"/>
                </a:moveTo>
                <a:lnTo>
                  <a:pt x="2410329" y="0"/>
                </a:lnTo>
              </a:path>
            </a:pathLst>
          </a:custGeom>
          <a:ln w="952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99488" y="6951846"/>
            <a:ext cx="2410460" cy="0"/>
          </a:xfrm>
          <a:custGeom>
            <a:avLst/>
            <a:gdLst/>
            <a:ahLst/>
            <a:cxnLst/>
            <a:rect l="l" t="t" r="r" b="b"/>
            <a:pathLst>
              <a:path w="2410459">
                <a:moveTo>
                  <a:pt x="0" y="0"/>
                </a:moveTo>
                <a:lnTo>
                  <a:pt x="2410329" y="0"/>
                </a:lnTo>
              </a:path>
            </a:pathLst>
          </a:custGeom>
          <a:ln w="952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099488" y="7845065"/>
            <a:ext cx="2410460" cy="0"/>
          </a:xfrm>
          <a:custGeom>
            <a:avLst/>
            <a:gdLst/>
            <a:ahLst/>
            <a:cxnLst/>
            <a:rect l="l" t="t" r="r" b="b"/>
            <a:pathLst>
              <a:path w="2410459">
                <a:moveTo>
                  <a:pt x="0" y="0"/>
                </a:moveTo>
                <a:lnTo>
                  <a:pt x="2410329" y="0"/>
                </a:lnTo>
              </a:path>
            </a:pathLst>
          </a:custGeom>
          <a:ln w="952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099488" y="8744838"/>
            <a:ext cx="2410460" cy="0"/>
          </a:xfrm>
          <a:custGeom>
            <a:avLst/>
            <a:gdLst/>
            <a:ahLst/>
            <a:cxnLst/>
            <a:rect l="l" t="t" r="r" b="b"/>
            <a:pathLst>
              <a:path w="2410459">
                <a:moveTo>
                  <a:pt x="0" y="0"/>
                </a:moveTo>
                <a:lnTo>
                  <a:pt x="2410329" y="0"/>
                </a:lnTo>
              </a:path>
            </a:pathLst>
          </a:custGeom>
          <a:ln w="952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23290" y="6947082"/>
            <a:ext cx="6650355" cy="0"/>
          </a:xfrm>
          <a:custGeom>
            <a:avLst/>
            <a:gdLst/>
            <a:ahLst/>
            <a:cxnLst/>
            <a:rect l="l" t="t" r="r" b="b"/>
            <a:pathLst>
              <a:path w="6650355">
                <a:moveTo>
                  <a:pt x="0" y="0"/>
                </a:moveTo>
                <a:lnTo>
                  <a:pt x="6649899" y="0"/>
                </a:lnTo>
              </a:path>
            </a:pathLst>
          </a:custGeom>
          <a:ln w="952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23290" y="7849827"/>
            <a:ext cx="6650355" cy="0"/>
          </a:xfrm>
          <a:custGeom>
            <a:avLst/>
            <a:gdLst/>
            <a:ahLst/>
            <a:cxnLst/>
            <a:rect l="l" t="t" r="r" b="b"/>
            <a:pathLst>
              <a:path w="6650355">
                <a:moveTo>
                  <a:pt x="0" y="0"/>
                </a:moveTo>
                <a:lnTo>
                  <a:pt x="6649899" y="0"/>
                </a:lnTo>
              </a:path>
            </a:pathLst>
          </a:custGeom>
          <a:ln w="952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23290" y="8749602"/>
            <a:ext cx="6650355" cy="0"/>
          </a:xfrm>
          <a:custGeom>
            <a:avLst/>
            <a:gdLst/>
            <a:ahLst/>
            <a:cxnLst/>
            <a:rect l="l" t="t" r="r" b="b"/>
            <a:pathLst>
              <a:path w="6650355">
                <a:moveTo>
                  <a:pt x="0" y="0"/>
                </a:moveTo>
                <a:lnTo>
                  <a:pt x="6649899" y="0"/>
                </a:lnTo>
              </a:path>
            </a:pathLst>
          </a:custGeom>
          <a:ln w="952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105"/>
              </a:spcBef>
            </a:pPr>
            <a:r>
              <a:rPr spc="170" dirty="0"/>
              <a:t>OPENERS</a:t>
            </a: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973254" y="4450613"/>
          <a:ext cx="13536293" cy="5104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9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78041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700" b="1" spc="80" dirty="0">
                          <a:solidFill>
                            <a:srgbClr val="FADF12"/>
                          </a:solidFill>
                          <a:latin typeface="Trebuchet MS"/>
                          <a:cs typeface="Trebuchet MS"/>
                        </a:rPr>
                        <a:t>PARAMETERS</a:t>
                      </a:r>
                      <a:endParaRPr sz="2700">
                        <a:latin typeface="Trebuchet MS"/>
                        <a:cs typeface="Trebuchet MS"/>
                      </a:endParaRPr>
                    </a:p>
                  </a:txBody>
                  <a:tcPr marL="0" marR="0" marT="125730" marB="0"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700" b="1" spc="90" dirty="0">
                          <a:solidFill>
                            <a:srgbClr val="FADF12"/>
                          </a:solidFill>
                          <a:latin typeface="Trebuchet MS"/>
                          <a:cs typeface="Trebuchet MS"/>
                        </a:rPr>
                        <a:t>DESCRIPTION</a:t>
                      </a:r>
                      <a:endParaRPr sz="2700">
                        <a:latin typeface="Trebuchet MS"/>
                        <a:cs typeface="Trebuchet MS"/>
                      </a:endParaRPr>
                    </a:p>
                  </a:txBody>
                  <a:tcPr marL="0" marR="0" marT="12573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176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700" b="1" spc="55" dirty="0">
                          <a:solidFill>
                            <a:srgbClr val="FADF12"/>
                          </a:solidFill>
                          <a:latin typeface="Trebuchet MS"/>
                          <a:cs typeface="Trebuchet MS"/>
                        </a:rPr>
                        <a:t>CRITERIA</a:t>
                      </a:r>
                      <a:endParaRPr sz="2700">
                        <a:latin typeface="Trebuchet MS"/>
                        <a:cs typeface="Trebuchet MS"/>
                      </a:endParaRPr>
                    </a:p>
                  </a:txBody>
                  <a:tcPr marL="0" marR="0" marT="125730" marB="0">
                    <a:lnL w="9525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310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2500" spc="7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Batting</a:t>
                      </a:r>
                      <a:r>
                        <a:rPr sz="2500" spc="-114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1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Average</a:t>
                      </a:r>
                      <a:endParaRPr sz="2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89865" marB="0"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2500" spc="1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Average</a:t>
                      </a:r>
                      <a:r>
                        <a:rPr sz="2500" spc="-1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runs</a:t>
                      </a:r>
                      <a:r>
                        <a:rPr sz="2500" spc="-1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scored</a:t>
                      </a:r>
                      <a:r>
                        <a:rPr sz="2500" spc="-1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in</a:t>
                      </a:r>
                      <a:r>
                        <a:rPr sz="2500" spc="-1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1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an</a:t>
                      </a:r>
                      <a:r>
                        <a:rPr sz="2500" spc="-1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innings</a:t>
                      </a:r>
                      <a:endParaRPr sz="2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8986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0970" algn="ctr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250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&gt;</a:t>
                      </a:r>
                      <a:r>
                        <a:rPr sz="2500" b="1" spc="-1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b="1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189865" marB="0">
                    <a:lnL w="9525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8685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Strike</a:t>
                      </a:r>
                      <a:r>
                        <a:rPr sz="2500" spc="-1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9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Rate</a:t>
                      </a:r>
                      <a:endParaRPr sz="2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64795" marB="0"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No</a:t>
                      </a:r>
                      <a:r>
                        <a:rPr sz="2500" spc="-1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of</a:t>
                      </a:r>
                      <a:r>
                        <a:rPr sz="2500" spc="-1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runs</a:t>
                      </a:r>
                      <a:r>
                        <a:rPr sz="2500" spc="-1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scored</a:t>
                      </a:r>
                      <a:r>
                        <a:rPr sz="2500" spc="-1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6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per</a:t>
                      </a:r>
                      <a:r>
                        <a:rPr sz="2500" spc="-1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-2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100</a:t>
                      </a:r>
                      <a:r>
                        <a:rPr sz="2500" spc="-1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4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balls</a:t>
                      </a:r>
                      <a:endParaRPr sz="2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647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7320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250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&gt;</a:t>
                      </a:r>
                      <a:r>
                        <a:rPr sz="2500" b="1" spc="-1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140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264795" marB="0">
                    <a:lnL w="9525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2810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2010"/>
                        </a:spcBef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Innings</a:t>
                      </a:r>
                      <a:r>
                        <a:rPr sz="2500" spc="6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1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Batted</a:t>
                      </a:r>
                      <a:endParaRPr sz="2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55270" marB="0"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ct val="100000"/>
                        </a:lnSpc>
                        <a:spcBef>
                          <a:spcPts val="2010"/>
                        </a:spcBef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Total</a:t>
                      </a:r>
                      <a:r>
                        <a:rPr sz="250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Innings</a:t>
                      </a:r>
                      <a:r>
                        <a:rPr sz="2500" spc="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9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batted</a:t>
                      </a:r>
                      <a:endParaRPr sz="2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552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39065" algn="ctr">
                        <a:lnSpc>
                          <a:spcPct val="100000"/>
                        </a:lnSpc>
                        <a:spcBef>
                          <a:spcPts val="1975"/>
                        </a:spcBef>
                      </a:pPr>
                      <a:r>
                        <a:rPr sz="250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&gt;</a:t>
                      </a:r>
                      <a:r>
                        <a:rPr sz="2500" b="1" spc="-1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250825" marB="0">
                    <a:lnL w="9525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2500" spc="9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Boundary</a:t>
                      </a:r>
                      <a:r>
                        <a:rPr sz="2500" spc="-14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2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%</a:t>
                      </a:r>
                      <a:endParaRPr sz="2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64795" marB="0"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2500" spc="3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%</a:t>
                      </a:r>
                      <a:r>
                        <a:rPr sz="2500" spc="-1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of</a:t>
                      </a:r>
                      <a:r>
                        <a:rPr sz="2500" spc="-1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runs</a:t>
                      </a:r>
                      <a:r>
                        <a:rPr sz="2500" spc="-1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8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scored</a:t>
                      </a:r>
                      <a:r>
                        <a:rPr sz="2500" spc="-1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in</a:t>
                      </a:r>
                      <a:r>
                        <a:rPr sz="2500" spc="-1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6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boundaries</a:t>
                      </a:r>
                      <a:endParaRPr sz="2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2603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0335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250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&gt;</a:t>
                      </a:r>
                      <a:r>
                        <a:rPr sz="2500" b="1" spc="-1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b="1" spc="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50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264795" marB="0">
                    <a:lnL w="9525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165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2460"/>
                        </a:spcBef>
                      </a:pPr>
                      <a:r>
                        <a:rPr sz="2500" spc="7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Batting</a:t>
                      </a:r>
                      <a:r>
                        <a:rPr sz="2500" spc="-114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Position</a:t>
                      </a:r>
                      <a:endParaRPr sz="2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12420" marB="0"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ct val="100000"/>
                        </a:lnSpc>
                        <a:spcBef>
                          <a:spcPts val="2460"/>
                        </a:spcBef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Order</a:t>
                      </a:r>
                      <a:r>
                        <a:rPr sz="2500" spc="-1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in</a:t>
                      </a:r>
                      <a:r>
                        <a:rPr sz="2500" spc="-114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which</a:t>
                      </a:r>
                      <a:r>
                        <a:rPr sz="2500" spc="-114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6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the</a:t>
                      </a:r>
                      <a:r>
                        <a:rPr sz="2500" spc="-114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7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batter</a:t>
                      </a:r>
                      <a:r>
                        <a:rPr sz="2500" spc="-114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500" spc="1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played</a:t>
                      </a:r>
                      <a:endParaRPr sz="2500">
                        <a:latin typeface="Lucida Sans Unicode"/>
                        <a:cs typeface="Lucida Sans Unicode"/>
                      </a:endParaRPr>
                    </a:p>
                  </a:txBody>
                  <a:tcPr marL="0" marR="0" marT="3124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0335" algn="ctr">
                        <a:lnSpc>
                          <a:spcPct val="100000"/>
                        </a:lnSpc>
                        <a:spcBef>
                          <a:spcPts val="2500"/>
                        </a:spcBef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&lt;</a:t>
                      </a:r>
                      <a:r>
                        <a:rPr sz="2500" b="1" spc="-1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b="1" spc="1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2500">
                        <a:latin typeface="Trebuchet MS"/>
                        <a:cs typeface="Trebuchet MS"/>
                      </a:endParaRPr>
                    </a:p>
                  </a:txBody>
                  <a:tcPr marL="0" marR="0" marT="317500" marB="0">
                    <a:lnL w="9525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478125" cy="10287000"/>
            <a:chOff x="0" y="0"/>
            <a:chExt cx="1547812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1888" y="0"/>
              <a:ext cx="9117294" cy="96962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98" y="0"/>
              <a:ext cx="15459826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2761111"/>
              <a:ext cx="4973955" cy="38735"/>
            </a:xfrm>
            <a:custGeom>
              <a:avLst/>
              <a:gdLst/>
              <a:ahLst/>
              <a:cxnLst/>
              <a:rect l="l" t="t" r="r" b="b"/>
              <a:pathLst>
                <a:path w="4973955" h="38735">
                  <a:moveTo>
                    <a:pt x="4973563" y="38107"/>
                  </a:moveTo>
                  <a:lnTo>
                    <a:pt x="0" y="38107"/>
                  </a:lnTo>
                  <a:lnTo>
                    <a:pt x="0" y="0"/>
                  </a:lnTo>
                  <a:lnTo>
                    <a:pt x="4973563" y="0"/>
                  </a:lnTo>
                  <a:lnTo>
                    <a:pt x="4973563" y="3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3480" y="4451667"/>
              <a:ext cx="13536294" cy="695960"/>
            </a:xfrm>
            <a:custGeom>
              <a:avLst/>
              <a:gdLst/>
              <a:ahLst/>
              <a:cxnLst/>
              <a:rect l="l" t="t" r="r" b="b"/>
              <a:pathLst>
                <a:path w="13536294" h="695960">
                  <a:moveTo>
                    <a:pt x="3838905" y="143433"/>
                  </a:moveTo>
                  <a:lnTo>
                    <a:pt x="3828008" y="88544"/>
                  </a:lnTo>
                  <a:lnTo>
                    <a:pt x="3797008" y="42011"/>
                  </a:lnTo>
                  <a:lnTo>
                    <a:pt x="3750602" y="10922"/>
                  </a:lnTo>
                  <a:lnTo>
                    <a:pt x="3695865" y="0"/>
                  </a:lnTo>
                  <a:lnTo>
                    <a:pt x="143027" y="0"/>
                  </a:lnTo>
                  <a:lnTo>
                    <a:pt x="88290" y="10922"/>
                  </a:lnTo>
                  <a:lnTo>
                    <a:pt x="41884" y="42011"/>
                  </a:lnTo>
                  <a:lnTo>
                    <a:pt x="10883" y="88544"/>
                  </a:lnTo>
                  <a:lnTo>
                    <a:pt x="0" y="143433"/>
                  </a:lnTo>
                  <a:lnTo>
                    <a:pt x="0" y="552030"/>
                  </a:lnTo>
                  <a:lnTo>
                    <a:pt x="10883" y="606920"/>
                  </a:lnTo>
                  <a:lnTo>
                    <a:pt x="41884" y="653453"/>
                  </a:lnTo>
                  <a:lnTo>
                    <a:pt x="88290" y="684542"/>
                  </a:lnTo>
                  <a:lnTo>
                    <a:pt x="143027" y="695464"/>
                  </a:lnTo>
                  <a:lnTo>
                    <a:pt x="3695865" y="695464"/>
                  </a:lnTo>
                  <a:lnTo>
                    <a:pt x="3750602" y="684542"/>
                  </a:lnTo>
                  <a:lnTo>
                    <a:pt x="3797008" y="653453"/>
                  </a:lnTo>
                  <a:lnTo>
                    <a:pt x="3828008" y="606920"/>
                  </a:lnTo>
                  <a:lnTo>
                    <a:pt x="3838905" y="552030"/>
                  </a:lnTo>
                  <a:lnTo>
                    <a:pt x="3838905" y="143433"/>
                  </a:lnTo>
                  <a:close/>
                </a:path>
                <a:path w="13536294" h="695960">
                  <a:moveTo>
                    <a:pt x="10804957" y="143433"/>
                  </a:moveTo>
                  <a:lnTo>
                    <a:pt x="10794073" y="88544"/>
                  </a:lnTo>
                  <a:lnTo>
                    <a:pt x="10763085" y="42011"/>
                  </a:lnTo>
                  <a:lnTo>
                    <a:pt x="10716717" y="10922"/>
                  </a:lnTo>
                  <a:lnTo>
                    <a:pt x="10662006" y="0"/>
                  </a:lnTo>
                  <a:lnTo>
                    <a:pt x="4299051" y="0"/>
                  </a:lnTo>
                  <a:lnTo>
                    <a:pt x="4244340" y="10922"/>
                  </a:lnTo>
                  <a:lnTo>
                    <a:pt x="4197972" y="42011"/>
                  </a:lnTo>
                  <a:lnTo>
                    <a:pt x="4166984" y="88544"/>
                  </a:lnTo>
                  <a:lnTo>
                    <a:pt x="4156100" y="143433"/>
                  </a:lnTo>
                  <a:lnTo>
                    <a:pt x="4156100" y="552030"/>
                  </a:lnTo>
                  <a:lnTo>
                    <a:pt x="4166984" y="606920"/>
                  </a:lnTo>
                  <a:lnTo>
                    <a:pt x="4197972" y="653453"/>
                  </a:lnTo>
                  <a:lnTo>
                    <a:pt x="4244340" y="684542"/>
                  </a:lnTo>
                  <a:lnTo>
                    <a:pt x="4299051" y="695464"/>
                  </a:lnTo>
                  <a:lnTo>
                    <a:pt x="10662006" y="695464"/>
                  </a:lnTo>
                  <a:lnTo>
                    <a:pt x="10716717" y="684542"/>
                  </a:lnTo>
                  <a:lnTo>
                    <a:pt x="10763085" y="653453"/>
                  </a:lnTo>
                  <a:lnTo>
                    <a:pt x="10794073" y="606920"/>
                  </a:lnTo>
                  <a:lnTo>
                    <a:pt x="10804957" y="552030"/>
                  </a:lnTo>
                  <a:lnTo>
                    <a:pt x="10804957" y="143433"/>
                  </a:lnTo>
                  <a:close/>
                </a:path>
                <a:path w="13536294" h="695960">
                  <a:moveTo>
                    <a:pt x="13536143" y="143433"/>
                  </a:moveTo>
                  <a:lnTo>
                    <a:pt x="13525246" y="88544"/>
                  </a:lnTo>
                  <a:lnTo>
                    <a:pt x="13494220" y="42011"/>
                  </a:lnTo>
                  <a:lnTo>
                    <a:pt x="13447789" y="10922"/>
                  </a:lnTo>
                  <a:lnTo>
                    <a:pt x="13393014" y="0"/>
                  </a:lnTo>
                  <a:lnTo>
                    <a:pt x="11269307" y="0"/>
                  </a:lnTo>
                  <a:lnTo>
                    <a:pt x="11214532" y="10922"/>
                  </a:lnTo>
                  <a:lnTo>
                    <a:pt x="11168101" y="42011"/>
                  </a:lnTo>
                  <a:lnTo>
                    <a:pt x="11137075" y="88544"/>
                  </a:lnTo>
                  <a:lnTo>
                    <a:pt x="11126178" y="143433"/>
                  </a:lnTo>
                  <a:lnTo>
                    <a:pt x="11126178" y="552030"/>
                  </a:lnTo>
                  <a:lnTo>
                    <a:pt x="11137075" y="606920"/>
                  </a:lnTo>
                  <a:lnTo>
                    <a:pt x="11168101" y="653453"/>
                  </a:lnTo>
                  <a:lnTo>
                    <a:pt x="11214532" y="684542"/>
                  </a:lnTo>
                  <a:lnTo>
                    <a:pt x="11269307" y="695464"/>
                  </a:lnTo>
                  <a:lnTo>
                    <a:pt x="13393014" y="695464"/>
                  </a:lnTo>
                  <a:lnTo>
                    <a:pt x="13447789" y="684542"/>
                  </a:lnTo>
                  <a:lnTo>
                    <a:pt x="13494220" y="653453"/>
                  </a:lnTo>
                  <a:lnTo>
                    <a:pt x="13525246" y="606920"/>
                  </a:lnTo>
                  <a:lnTo>
                    <a:pt x="13536143" y="552030"/>
                  </a:lnTo>
                  <a:lnTo>
                    <a:pt x="13536143" y="143433"/>
                  </a:lnTo>
                  <a:close/>
                </a:path>
              </a:pathLst>
            </a:custGeom>
            <a:solidFill>
              <a:srgbClr val="5600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3254" y="6042546"/>
              <a:ext cx="3782695" cy="0"/>
            </a:xfrm>
            <a:custGeom>
              <a:avLst/>
              <a:gdLst/>
              <a:ahLst/>
              <a:cxnLst/>
              <a:rect l="l" t="t" r="r" b="b"/>
              <a:pathLst>
                <a:path w="3782695">
                  <a:moveTo>
                    <a:pt x="0" y="0"/>
                  </a:moveTo>
                  <a:lnTo>
                    <a:pt x="3782348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64032" y="4450615"/>
              <a:ext cx="0" cy="5106670"/>
            </a:xfrm>
            <a:custGeom>
              <a:avLst/>
              <a:gdLst/>
              <a:ahLst/>
              <a:cxnLst/>
              <a:rect l="l" t="t" r="r" b="b"/>
              <a:pathLst>
                <a:path h="5106670">
                  <a:moveTo>
                    <a:pt x="0" y="5106455"/>
                  </a:moveTo>
                  <a:lnTo>
                    <a:pt x="0" y="0"/>
                  </a:lnTo>
                </a:path>
              </a:pathLst>
            </a:custGeom>
            <a:ln w="95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943393" y="4450615"/>
              <a:ext cx="0" cy="5106670"/>
            </a:xfrm>
            <a:custGeom>
              <a:avLst/>
              <a:gdLst/>
              <a:ahLst/>
              <a:cxnLst/>
              <a:rect l="l" t="t" r="r" b="b"/>
              <a:pathLst>
                <a:path h="5106670">
                  <a:moveTo>
                    <a:pt x="0" y="5106455"/>
                  </a:moveTo>
                  <a:lnTo>
                    <a:pt x="0" y="0"/>
                  </a:lnTo>
                </a:path>
              </a:pathLst>
            </a:custGeom>
            <a:ln w="95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3254" y="6851813"/>
              <a:ext cx="3782695" cy="0"/>
            </a:xfrm>
            <a:custGeom>
              <a:avLst/>
              <a:gdLst/>
              <a:ahLst/>
              <a:cxnLst/>
              <a:rect l="l" t="t" r="r" b="b"/>
              <a:pathLst>
                <a:path w="3782695">
                  <a:moveTo>
                    <a:pt x="0" y="0"/>
                  </a:moveTo>
                  <a:lnTo>
                    <a:pt x="3782348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3254" y="7674208"/>
              <a:ext cx="3782695" cy="0"/>
            </a:xfrm>
            <a:custGeom>
              <a:avLst/>
              <a:gdLst/>
              <a:ahLst/>
              <a:cxnLst/>
              <a:rect l="l" t="t" r="r" b="b"/>
              <a:pathLst>
                <a:path w="3782695">
                  <a:moveTo>
                    <a:pt x="0" y="0"/>
                  </a:moveTo>
                  <a:lnTo>
                    <a:pt x="3782348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3254" y="8881817"/>
              <a:ext cx="3782695" cy="0"/>
            </a:xfrm>
            <a:custGeom>
              <a:avLst/>
              <a:gdLst/>
              <a:ahLst/>
              <a:cxnLst/>
              <a:rect l="l" t="t" r="r" b="b"/>
              <a:pathLst>
                <a:path w="3782695">
                  <a:moveTo>
                    <a:pt x="0" y="0"/>
                  </a:moveTo>
                  <a:lnTo>
                    <a:pt x="3782348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23290" y="6042546"/>
              <a:ext cx="6650355" cy="0"/>
            </a:xfrm>
            <a:custGeom>
              <a:avLst/>
              <a:gdLst/>
              <a:ahLst/>
              <a:cxnLst/>
              <a:rect l="l" t="t" r="r" b="b"/>
              <a:pathLst>
                <a:path w="6650355">
                  <a:moveTo>
                    <a:pt x="0" y="0"/>
                  </a:moveTo>
                  <a:lnTo>
                    <a:pt x="664989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099488" y="6042546"/>
              <a:ext cx="2410460" cy="0"/>
            </a:xfrm>
            <a:custGeom>
              <a:avLst/>
              <a:gdLst/>
              <a:ahLst/>
              <a:cxnLst/>
              <a:rect l="l" t="t" r="r" b="b"/>
              <a:pathLst>
                <a:path w="2410459">
                  <a:moveTo>
                    <a:pt x="0" y="0"/>
                  </a:moveTo>
                  <a:lnTo>
                    <a:pt x="241032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099488" y="6856579"/>
              <a:ext cx="2410460" cy="0"/>
            </a:xfrm>
            <a:custGeom>
              <a:avLst/>
              <a:gdLst/>
              <a:ahLst/>
              <a:cxnLst/>
              <a:rect l="l" t="t" r="r" b="b"/>
              <a:pathLst>
                <a:path w="2410459">
                  <a:moveTo>
                    <a:pt x="0" y="0"/>
                  </a:moveTo>
                  <a:lnTo>
                    <a:pt x="241032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099488" y="7674208"/>
              <a:ext cx="2410460" cy="0"/>
            </a:xfrm>
            <a:custGeom>
              <a:avLst/>
              <a:gdLst/>
              <a:ahLst/>
              <a:cxnLst/>
              <a:rect l="l" t="t" r="r" b="b"/>
              <a:pathLst>
                <a:path w="2410459">
                  <a:moveTo>
                    <a:pt x="0" y="0"/>
                  </a:moveTo>
                  <a:lnTo>
                    <a:pt x="241032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099488" y="8877051"/>
              <a:ext cx="2410460" cy="0"/>
            </a:xfrm>
            <a:custGeom>
              <a:avLst/>
              <a:gdLst/>
              <a:ahLst/>
              <a:cxnLst/>
              <a:rect l="l" t="t" r="r" b="b"/>
              <a:pathLst>
                <a:path w="2410459">
                  <a:moveTo>
                    <a:pt x="0" y="0"/>
                  </a:moveTo>
                  <a:lnTo>
                    <a:pt x="241032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23290" y="6851813"/>
              <a:ext cx="6650355" cy="0"/>
            </a:xfrm>
            <a:custGeom>
              <a:avLst/>
              <a:gdLst/>
              <a:ahLst/>
              <a:cxnLst/>
              <a:rect l="l" t="t" r="r" b="b"/>
              <a:pathLst>
                <a:path w="6650355">
                  <a:moveTo>
                    <a:pt x="0" y="0"/>
                  </a:moveTo>
                  <a:lnTo>
                    <a:pt x="664989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23290" y="7678970"/>
              <a:ext cx="6650355" cy="0"/>
            </a:xfrm>
            <a:custGeom>
              <a:avLst/>
              <a:gdLst/>
              <a:ahLst/>
              <a:cxnLst/>
              <a:rect l="l" t="t" r="r" b="b"/>
              <a:pathLst>
                <a:path w="6650355">
                  <a:moveTo>
                    <a:pt x="0" y="0"/>
                  </a:moveTo>
                  <a:lnTo>
                    <a:pt x="664989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23290" y="8881817"/>
              <a:ext cx="6650355" cy="0"/>
            </a:xfrm>
            <a:custGeom>
              <a:avLst/>
              <a:gdLst/>
              <a:ahLst/>
              <a:cxnLst/>
              <a:rect l="l" t="t" r="r" b="b"/>
              <a:pathLst>
                <a:path w="6650355">
                  <a:moveTo>
                    <a:pt x="0" y="0"/>
                  </a:moveTo>
                  <a:lnTo>
                    <a:pt x="664989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15"/>
              </a:spcBef>
            </a:pPr>
            <a:r>
              <a:rPr spc="395" dirty="0"/>
              <a:t>ANCHORS</a:t>
            </a:r>
            <a:r>
              <a:rPr spc="-145" dirty="0"/>
              <a:t> </a:t>
            </a:r>
            <a:r>
              <a:rPr spc="375" dirty="0"/>
              <a:t>/ </a:t>
            </a:r>
            <a:r>
              <a:rPr spc="160" dirty="0"/>
              <a:t>MIDDLE</a:t>
            </a:r>
            <a:r>
              <a:rPr spc="-145" dirty="0"/>
              <a:t> </a:t>
            </a:r>
            <a:r>
              <a:rPr spc="175" dirty="0"/>
              <a:t>ORDER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90227" y="4563766"/>
            <a:ext cx="2894965" cy="1233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3575">
              <a:lnSpc>
                <a:spcPct val="100000"/>
              </a:lnSpc>
              <a:spcBef>
                <a:spcPts val="100"/>
              </a:spcBef>
            </a:pPr>
            <a:r>
              <a:rPr sz="2700" b="1" spc="80" dirty="0">
                <a:solidFill>
                  <a:srgbClr val="FADF12"/>
                </a:solidFill>
                <a:latin typeface="Trebuchet MS"/>
                <a:cs typeface="Trebuchet MS"/>
              </a:rPr>
              <a:t>PARAMETERS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5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Batting</a:t>
            </a:r>
            <a:r>
              <a:rPr sz="2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530583" y="4563766"/>
            <a:ext cx="1544320" cy="1233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700" b="1" spc="55" dirty="0">
                <a:solidFill>
                  <a:srgbClr val="FADF12"/>
                </a:solidFill>
                <a:latin typeface="Trebuchet MS"/>
                <a:cs typeface="Trebuchet MS"/>
              </a:rPr>
              <a:t>CRITERIA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2700">
              <a:latin typeface="Trebuchet MS"/>
              <a:cs typeface="Trebuchet MS"/>
            </a:endParaRPr>
          </a:p>
          <a:p>
            <a:pPr marL="8255" algn="ctr">
              <a:lnSpc>
                <a:spcPct val="100000"/>
              </a:lnSpc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130" dirty="0">
                <a:solidFill>
                  <a:srgbClr val="FFFFFF"/>
                </a:solidFill>
                <a:latin typeface="Trebuchet MS"/>
                <a:cs typeface="Trebuchet MS"/>
              </a:rPr>
              <a:t>40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12221" y="4563766"/>
            <a:ext cx="5467985" cy="1233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5340" algn="ctr">
              <a:lnSpc>
                <a:spcPct val="100000"/>
              </a:lnSpc>
              <a:spcBef>
                <a:spcPts val="100"/>
              </a:spcBef>
            </a:pPr>
            <a:r>
              <a:rPr sz="2700" b="1" spc="90" dirty="0">
                <a:solidFill>
                  <a:srgbClr val="FADF12"/>
                </a:solidFill>
                <a:latin typeface="Trebuchet MS"/>
                <a:cs typeface="Trebuchet MS"/>
              </a:rPr>
              <a:t>DESCRIPTION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5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runs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scored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90227" y="6247409"/>
            <a:ext cx="172593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Strike</a:t>
            </a:r>
            <a:r>
              <a:rPr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Rate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894971" y="6247409"/>
            <a:ext cx="78295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130" dirty="0">
                <a:solidFill>
                  <a:srgbClr val="FFFFFF"/>
                </a:solidFill>
                <a:latin typeface="Trebuchet MS"/>
                <a:cs typeface="Trebuchet MS"/>
              </a:rPr>
              <a:t>125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12221" y="6247409"/>
            <a:ext cx="487870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No</a:t>
            </a:r>
            <a:r>
              <a:rPr sz="2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5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runs</a:t>
            </a:r>
            <a:r>
              <a:rPr sz="25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scored</a:t>
            </a:r>
            <a:r>
              <a:rPr sz="2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per</a:t>
            </a:r>
            <a:r>
              <a:rPr sz="25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100</a:t>
            </a:r>
            <a:r>
              <a:rPr sz="25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balls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90227" y="7051914"/>
            <a:ext cx="234188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</a:t>
            </a:r>
            <a:r>
              <a:rPr sz="25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Batted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060700" y="7051914"/>
            <a:ext cx="47180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12221" y="7051914"/>
            <a:ext cx="323850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25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</a:t>
            </a:r>
            <a:r>
              <a:rPr sz="25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batted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90227" y="8064799"/>
            <a:ext cx="262001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Avg.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Balls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Faced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951786" y="8041029"/>
            <a:ext cx="66865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30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12221" y="7798055"/>
            <a:ext cx="5754370" cy="90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25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balls</a:t>
            </a:r>
            <a:r>
              <a:rPr sz="25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faced</a:t>
            </a:r>
            <a:r>
              <a:rPr sz="25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5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5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batter</a:t>
            </a:r>
            <a:r>
              <a:rPr sz="25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25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90227" y="9105734"/>
            <a:ext cx="252031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Batting</a:t>
            </a:r>
            <a:r>
              <a:rPr sz="2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Position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048792" y="9105734"/>
            <a:ext cx="46355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12221" y="9105734"/>
            <a:ext cx="519557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Order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sz="2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batter</a:t>
            </a:r>
            <a:r>
              <a:rPr sz="2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played</a:t>
            </a:r>
            <a:endParaRPr sz="2500">
              <a:latin typeface="Lucida Sans Unicode"/>
              <a:cs typeface="Lucida Sans Unicode"/>
            </a:endParaRPr>
          </a:p>
        </p:txBody>
      </p:sp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40959" y="148079"/>
            <a:ext cx="3705984" cy="38774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478125" cy="10280015"/>
            <a:chOff x="0" y="0"/>
            <a:chExt cx="15478125" cy="10280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4440" y="0"/>
              <a:ext cx="8393246" cy="926385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98" y="0"/>
              <a:ext cx="15459826" cy="102795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2717018"/>
              <a:ext cx="6000115" cy="38735"/>
            </a:xfrm>
            <a:custGeom>
              <a:avLst/>
              <a:gdLst/>
              <a:ahLst/>
              <a:cxnLst/>
              <a:rect l="l" t="t" r="r" b="b"/>
              <a:pathLst>
                <a:path w="6000115" h="38735">
                  <a:moveTo>
                    <a:pt x="5999838" y="38107"/>
                  </a:moveTo>
                  <a:lnTo>
                    <a:pt x="0" y="38107"/>
                  </a:lnTo>
                  <a:lnTo>
                    <a:pt x="0" y="0"/>
                  </a:lnTo>
                  <a:lnTo>
                    <a:pt x="5999838" y="0"/>
                  </a:lnTo>
                  <a:lnTo>
                    <a:pt x="5999838" y="3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3429" y="4367999"/>
              <a:ext cx="13536294" cy="695960"/>
            </a:xfrm>
            <a:custGeom>
              <a:avLst/>
              <a:gdLst/>
              <a:ahLst/>
              <a:cxnLst/>
              <a:rect l="l" t="t" r="r" b="b"/>
              <a:pathLst>
                <a:path w="13536294" h="695960">
                  <a:moveTo>
                    <a:pt x="3200692" y="143433"/>
                  </a:moveTo>
                  <a:lnTo>
                    <a:pt x="3189795" y="88544"/>
                  </a:lnTo>
                  <a:lnTo>
                    <a:pt x="3158782" y="42011"/>
                  </a:lnTo>
                  <a:lnTo>
                    <a:pt x="3112363" y="10909"/>
                  </a:lnTo>
                  <a:lnTo>
                    <a:pt x="3057614" y="0"/>
                  </a:lnTo>
                  <a:lnTo>
                    <a:pt x="143078" y="0"/>
                  </a:lnTo>
                  <a:lnTo>
                    <a:pt x="88328" y="10909"/>
                  </a:lnTo>
                  <a:lnTo>
                    <a:pt x="41910" y="42011"/>
                  </a:lnTo>
                  <a:lnTo>
                    <a:pt x="10896" y="88544"/>
                  </a:lnTo>
                  <a:lnTo>
                    <a:pt x="0" y="143433"/>
                  </a:lnTo>
                  <a:lnTo>
                    <a:pt x="0" y="552030"/>
                  </a:lnTo>
                  <a:lnTo>
                    <a:pt x="10896" y="606920"/>
                  </a:lnTo>
                  <a:lnTo>
                    <a:pt x="41910" y="653453"/>
                  </a:lnTo>
                  <a:lnTo>
                    <a:pt x="88328" y="684542"/>
                  </a:lnTo>
                  <a:lnTo>
                    <a:pt x="143078" y="695464"/>
                  </a:lnTo>
                  <a:lnTo>
                    <a:pt x="3057614" y="695464"/>
                  </a:lnTo>
                  <a:lnTo>
                    <a:pt x="3112363" y="684542"/>
                  </a:lnTo>
                  <a:lnTo>
                    <a:pt x="3158782" y="653453"/>
                  </a:lnTo>
                  <a:lnTo>
                    <a:pt x="3189795" y="606920"/>
                  </a:lnTo>
                  <a:lnTo>
                    <a:pt x="3200692" y="552030"/>
                  </a:lnTo>
                  <a:lnTo>
                    <a:pt x="3200692" y="143433"/>
                  </a:lnTo>
                  <a:close/>
                </a:path>
                <a:path w="13536294" h="695960">
                  <a:moveTo>
                    <a:pt x="10798683" y="143433"/>
                  </a:moveTo>
                  <a:lnTo>
                    <a:pt x="10787812" y="88544"/>
                  </a:lnTo>
                  <a:lnTo>
                    <a:pt x="10756862" y="42011"/>
                  </a:lnTo>
                  <a:lnTo>
                    <a:pt x="10710520" y="10909"/>
                  </a:lnTo>
                  <a:lnTo>
                    <a:pt x="10655859" y="0"/>
                  </a:lnTo>
                  <a:lnTo>
                    <a:pt x="3654399" y="0"/>
                  </a:lnTo>
                  <a:lnTo>
                    <a:pt x="3599751" y="10909"/>
                  </a:lnTo>
                  <a:lnTo>
                    <a:pt x="3553409" y="42011"/>
                  </a:lnTo>
                  <a:lnTo>
                    <a:pt x="3522446" y="88544"/>
                  </a:lnTo>
                  <a:lnTo>
                    <a:pt x="3511575" y="143433"/>
                  </a:lnTo>
                  <a:lnTo>
                    <a:pt x="3511575" y="552030"/>
                  </a:lnTo>
                  <a:lnTo>
                    <a:pt x="3522446" y="606920"/>
                  </a:lnTo>
                  <a:lnTo>
                    <a:pt x="3553409" y="653453"/>
                  </a:lnTo>
                  <a:lnTo>
                    <a:pt x="3599751" y="684542"/>
                  </a:lnTo>
                  <a:lnTo>
                    <a:pt x="3654399" y="695464"/>
                  </a:lnTo>
                  <a:lnTo>
                    <a:pt x="10655859" y="695464"/>
                  </a:lnTo>
                  <a:lnTo>
                    <a:pt x="10710520" y="684542"/>
                  </a:lnTo>
                  <a:lnTo>
                    <a:pt x="10756862" y="653453"/>
                  </a:lnTo>
                  <a:lnTo>
                    <a:pt x="10787812" y="606920"/>
                  </a:lnTo>
                  <a:lnTo>
                    <a:pt x="10798683" y="552030"/>
                  </a:lnTo>
                  <a:lnTo>
                    <a:pt x="10798683" y="143433"/>
                  </a:lnTo>
                  <a:close/>
                </a:path>
                <a:path w="13536294" h="695960">
                  <a:moveTo>
                    <a:pt x="13536194" y="143433"/>
                  </a:moveTo>
                  <a:lnTo>
                    <a:pt x="13525297" y="88544"/>
                  </a:lnTo>
                  <a:lnTo>
                    <a:pt x="13494271" y="42011"/>
                  </a:lnTo>
                  <a:lnTo>
                    <a:pt x="13447840" y="10909"/>
                  </a:lnTo>
                  <a:lnTo>
                    <a:pt x="13393065" y="0"/>
                  </a:lnTo>
                  <a:lnTo>
                    <a:pt x="11269358" y="0"/>
                  </a:lnTo>
                  <a:lnTo>
                    <a:pt x="11214583" y="10909"/>
                  </a:lnTo>
                  <a:lnTo>
                    <a:pt x="11168151" y="42011"/>
                  </a:lnTo>
                  <a:lnTo>
                    <a:pt x="11137125" y="88544"/>
                  </a:lnTo>
                  <a:lnTo>
                    <a:pt x="11126229" y="143433"/>
                  </a:lnTo>
                  <a:lnTo>
                    <a:pt x="11126229" y="552030"/>
                  </a:lnTo>
                  <a:lnTo>
                    <a:pt x="11137125" y="606920"/>
                  </a:lnTo>
                  <a:lnTo>
                    <a:pt x="11168151" y="653453"/>
                  </a:lnTo>
                  <a:lnTo>
                    <a:pt x="11214583" y="684542"/>
                  </a:lnTo>
                  <a:lnTo>
                    <a:pt x="11269358" y="695464"/>
                  </a:lnTo>
                  <a:lnTo>
                    <a:pt x="13393065" y="695464"/>
                  </a:lnTo>
                  <a:lnTo>
                    <a:pt x="13447840" y="684542"/>
                  </a:lnTo>
                  <a:lnTo>
                    <a:pt x="13494271" y="653453"/>
                  </a:lnTo>
                  <a:lnTo>
                    <a:pt x="13525297" y="606920"/>
                  </a:lnTo>
                  <a:lnTo>
                    <a:pt x="13536194" y="552030"/>
                  </a:lnTo>
                  <a:lnTo>
                    <a:pt x="13536194" y="143433"/>
                  </a:lnTo>
                  <a:close/>
                </a:path>
              </a:pathLst>
            </a:custGeom>
            <a:solidFill>
              <a:srgbClr val="5600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9925" y="5834083"/>
              <a:ext cx="3173095" cy="0"/>
            </a:xfrm>
            <a:custGeom>
              <a:avLst/>
              <a:gdLst/>
              <a:ahLst/>
              <a:cxnLst/>
              <a:rect l="l" t="t" r="r" b="b"/>
              <a:pathLst>
                <a:path w="3173095">
                  <a:moveTo>
                    <a:pt x="0" y="0"/>
                  </a:moveTo>
                  <a:lnTo>
                    <a:pt x="317257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27304" y="4364853"/>
              <a:ext cx="0" cy="5192395"/>
            </a:xfrm>
            <a:custGeom>
              <a:avLst/>
              <a:gdLst/>
              <a:ahLst/>
              <a:cxnLst/>
              <a:rect l="l" t="t" r="r" b="b"/>
              <a:pathLst>
                <a:path h="5192395">
                  <a:moveTo>
                    <a:pt x="0" y="5192209"/>
                  </a:moveTo>
                  <a:lnTo>
                    <a:pt x="0" y="0"/>
                  </a:lnTo>
                </a:path>
              </a:pathLst>
            </a:custGeom>
            <a:ln w="95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943393" y="4450613"/>
              <a:ext cx="0" cy="5106670"/>
            </a:xfrm>
            <a:custGeom>
              <a:avLst/>
              <a:gdLst/>
              <a:ahLst/>
              <a:cxnLst/>
              <a:rect l="l" t="t" r="r" b="b"/>
              <a:pathLst>
                <a:path h="5106670">
                  <a:moveTo>
                    <a:pt x="0" y="5106455"/>
                  </a:moveTo>
                  <a:lnTo>
                    <a:pt x="0" y="0"/>
                  </a:lnTo>
                </a:path>
              </a:pathLst>
            </a:custGeom>
            <a:ln w="95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9925" y="7390010"/>
              <a:ext cx="3173095" cy="0"/>
            </a:xfrm>
            <a:custGeom>
              <a:avLst/>
              <a:gdLst/>
              <a:ahLst/>
              <a:cxnLst/>
              <a:rect l="l" t="t" r="r" b="b"/>
              <a:pathLst>
                <a:path w="3173095">
                  <a:moveTo>
                    <a:pt x="0" y="0"/>
                  </a:moveTo>
                  <a:lnTo>
                    <a:pt x="317257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9925" y="6612047"/>
              <a:ext cx="3173095" cy="0"/>
            </a:xfrm>
            <a:custGeom>
              <a:avLst/>
              <a:gdLst/>
              <a:ahLst/>
              <a:cxnLst/>
              <a:rect l="l" t="t" r="r" b="b"/>
              <a:pathLst>
                <a:path w="3173095">
                  <a:moveTo>
                    <a:pt x="0" y="0"/>
                  </a:moveTo>
                  <a:lnTo>
                    <a:pt x="317257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9925" y="8167976"/>
              <a:ext cx="3173095" cy="0"/>
            </a:xfrm>
            <a:custGeom>
              <a:avLst/>
              <a:gdLst/>
              <a:ahLst/>
              <a:cxnLst/>
              <a:rect l="l" t="t" r="r" b="b"/>
              <a:pathLst>
                <a:path w="3173095">
                  <a:moveTo>
                    <a:pt x="0" y="0"/>
                  </a:moveTo>
                  <a:lnTo>
                    <a:pt x="317257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9925" y="8945940"/>
              <a:ext cx="3173095" cy="0"/>
            </a:xfrm>
            <a:custGeom>
              <a:avLst/>
              <a:gdLst/>
              <a:ahLst/>
              <a:cxnLst/>
              <a:rect l="l" t="t" r="r" b="b"/>
              <a:pathLst>
                <a:path w="3173095">
                  <a:moveTo>
                    <a:pt x="0" y="0"/>
                  </a:moveTo>
                  <a:lnTo>
                    <a:pt x="317257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84509" y="5824556"/>
              <a:ext cx="7259955" cy="0"/>
            </a:xfrm>
            <a:custGeom>
              <a:avLst/>
              <a:gdLst/>
              <a:ahLst/>
              <a:cxnLst/>
              <a:rect l="l" t="t" r="r" b="b"/>
              <a:pathLst>
                <a:path w="7259955">
                  <a:moveTo>
                    <a:pt x="0" y="0"/>
                  </a:moveTo>
                  <a:lnTo>
                    <a:pt x="725966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099488" y="5815031"/>
              <a:ext cx="2410460" cy="0"/>
            </a:xfrm>
            <a:custGeom>
              <a:avLst/>
              <a:gdLst/>
              <a:ahLst/>
              <a:cxnLst/>
              <a:rect l="l" t="t" r="r" b="b"/>
              <a:pathLst>
                <a:path w="2410459">
                  <a:moveTo>
                    <a:pt x="0" y="0"/>
                  </a:moveTo>
                  <a:lnTo>
                    <a:pt x="241032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099488" y="7390010"/>
              <a:ext cx="2410460" cy="0"/>
            </a:xfrm>
            <a:custGeom>
              <a:avLst/>
              <a:gdLst/>
              <a:ahLst/>
              <a:cxnLst/>
              <a:rect l="l" t="t" r="r" b="b"/>
              <a:pathLst>
                <a:path w="2410459">
                  <a:moveTo>
                    <a:pt x="0" y="0"/>
                  </a:moveTo>
                  <a:lnTo>
                    <a:pt x="241032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099488" y="6602519"/>
              <a:ext cx="2410460" cy="0"/>
            </a:xfrm>
            <a:custGeom>
              <a:avLst/>
              <a:gdLst/>
              <a:ahLst/>
              <a:cxnLst/>
              <a:rect l="l" t="t" r="r" b="b"/>
              <a:pathLst>
                <a:path w="2410459">
                  <a:moveTo>
                    <a:pt x="0" y="0"/>
                  </a:moveTo>
                  <a:lnTo>
                    <a:pt x="241032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099488" y="8177501"/>
              <a:ext cx="2410460" cy="0"/>
            </a:xfrm>
            <a:custGeom>
              <a:avLst/>
              <a:gdLst/>
              <a:ahLst/>
              <a:cxnLst/>
              <a:rect l="l" t="t" r="r" b="b"/>
              <a:pathLst>
                <a:path w="2410459">
                  <a:moveTo>
                    <a:pt x="0" y="0"/>
                  </a:moveTo>
                  <a:lnTo>
                    <a:pt x="241032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099488" y="8964993"/>
              <a:ext cx="2410460" cy="0"/>
            </a:xfrm>
            <a:custGeom>
              <a:avLst/>
              <a:gdLst/>
              <a:ahLst/>
              <a:cxnLst/>
              <a:rect l="l" t="t" r="r" b="b"/>
              <a:pathLst>
                <a:path w="2410459">
                  <a:moveTo>
                    <a:pt x="0" y="0"/>
                  </a:moveTo>
                  <a:lnTo>
                    <a:pt x="241032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84509" y="7390010"/>
              <a:ext cx="7259955" cy="0"/>
            </a:xfrm>
            <a:custGeom>
              <a:avLst/>
              <a:gdLst/>
              <a:ahLst/>
              <a:cxnLst/>
              <a:rect l="l" t="t" r="r" b="b"/>
              <a:pathLst>
                <a:path w="7259955">
                  <a:moveTo>
                    <a:pt x="0" y="0"/>
                  </a:moveTo>
                  <a:lnTo>
                    <a:pt x="725966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84509" y="6607285"/>
              <a:ext cx="7259955" cy="0"/>
            </a:xfrm>
            <a:custGeom>
              <a:avLst/>
              <a:gdLst/>
              <a:ahLst/>
              <a:cxnLst/>
              <a:rect l="l" t="t" r="r" b="b"/>
              <a:pathLst>
                <a:path w="7259955">
                  <a:moveTo>
                    <a:pt x="0" y="0"/>
                  </a:moveTo>
                  <a:lnTo>
                    <a:pt x="725966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84509" y="8172739"/>
              <a:ext cx="7259955" cy="0"/>
            </a:xfrm>
            <a:custGeom>
              <a:avLst/>
              <a:gdLst/>
              <a:ahLst/>
              <a:cxnLst/>
              <a:rect l="l" t="t" r="r" b="b"/>
              <a:pathLst>
                <a:path w="7259955">
                  <a:moveTo>
                    <a:pt x="0" y="0"/>
                  </a:moveTo>
                  <a:lnTo>
                    <a:pt x="725966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84509" y="8955465"/>
              <a:ext cx="7259955" cy="0"/>
            </a:xfrm>
            <a:custGeom>
              <a:avLst/>
              <a:gdLst/>
              <a:ahLst/>
              <a:cxnLst/>
              <a:rect l="l" t="t" r="r" b="b"/>
              <a:pathLst>
                <a:path w="7259955">
                  <a:moveTo>
                    <a:pt x="0" y="0"/>
                  </a:moveTo>
                  <a:lnTo>
                    <a:pt x="725966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5571" y="145077"/>
              <a:ext cx="3248690" cy="3829834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15"/>
              </a:spcBef>
            </a:pPr>
            <a:r>
              <a:rPr spc="125" dirty="0"/>
              <a:t>FINISHER</a:t>
            </a:r>
            <a:r>
              <a:rPr spc="-170" dirty="0"/>
              <a:t> </a:t>
            </a:r>
            <a:r>
              <a:rPr spc="425" dirty="0"/>
              <a:t>/</a:t>
            </a:r>
            <a:r>
              <a:rPr spc="-165" dirty="0"/>
              <a:t> </a:t>
            </a:r>
            <a:r>
              <a:rPr spc="120" dirty="0"/>
              <a:t>LOWER </a:t>
            </a:r>
            <a:r>
              <a:rPr spc="195" dirty="0"/>
              <a:t>ORDER</a:t>
            </a:r>
            <a:r>
              <a:rPr spc="-155" dirty="0"/>
              <a:t> </a:t>
            </a:r>
            <a:r>
              <a:rPr spc="370" dirty="0"/>
              <a:t>ANCHOR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40884" y="4480096"/>
            <a:ext cx="2552700" cy="1142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>
              <a:lnSpc>
                <a:spcPct val="100000"/>
              </a:lnSpc>
              <a:spcBef>
                <a:spcPts val="100"/>
              </a:spcBef>
            </a:pPr>
            <a:r>
              <a:rPr sz="2700" b="1" spc="80" dirty="0">
                <a:solidFill>
                  <a:srgbClr val="FADF12"/>
                </a:solidFill>
                <a:latin typeface="Trebuchet MS"/>
                <a:cs typeface="Trebuchet MS"/>
              </a:rPr>
              <a:t>PARAMETERS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90"/>
              </a:spcBef>
            </a:pP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Batting</a:t>
            </a:r>
            <a:r>
              <a:rPr sz="23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530583" y="4480096"/>
            <a:ext cx="154432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700" b="1" spc="55" dirty="0">
                <a:solidFill>
                  <a:srgbClr val="FADF12"/>
                </a:solidFill>
                <a:latin typeface="Trebuchet MS"/>
                <a:cs typeface="Trebuchet MS"/>
              </a:rPr>
              <a:t>CRITERIA</a:t>
            </a:r>
            <a:endParaRPr sz="2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795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30" dirty="0">
                <a:solidFill>
                  <a:srgbClr val="FFFFFF"/>
                </a:solidFill>
                <a:latin typeface="Trebuchet MS"/>
                <a:cs typeface="Trebuchet MS"/>
              </a:rPr>
              <a:t>25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11740" y="4480096"/>
            <a:ext cx="5031740" cy="1142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9030">
              <a:lnSpc>
                <a:spcPct val="100000"/>
              </a:lnSpc>
              <a:spcBef>
                <a:spcPts val="100"/>
              </a:spcBef>
            </a:pPr>
            <a:r>
              <a:rPr sz="2700" b="1" spc="90" dirty="0">
                <a:solidFill>
                  <a:srgbClr val="FADF12"/>
                </a:solidFill>
                <a:latin typeface="Trebuchet MS"/>
                <a:cs typeface="Trebuchet MS"/>
              </a:rPr>
              <a:t>DESCRIPTION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90"/>
              </a:spcBef>
            </a:pPr>
            <a:r>
              <a:rPr sz="23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runs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scored</a:t>
            </a:r>
            <a:r>
              <a:rPr sz="2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40884" y="6004704"/>
            <a:ext cx="158940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Strike</a:t>
            </a:r>
            <a:r>
              <a:rPr sz="2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Rate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907078" y="6017036"/>
            <a:ext cx="79184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105" dirty="0">
                <a:solidFill>
                  <a:srgbClr val="FFFFFF"/>
                </a:solidFill>
                <a:latin typeface="Trebuchet MS"/>
                <a:cs typeface="Trebuchet MS"/>
              </a:rPr>
              <a:t>130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11740" y="6020241"/>
            <a:ext cx="44900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No</a:t>
            </a:r>
            <a:r>
              <a:rPr sz="2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runs</a:t>
            </a:r>
            <a:r>
              <a:rPr sz="2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scored</a:t>
            </a:r>
            <a:r>
              <a:rPr sz="2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per</a:t>
            </a:r>
            <a:r>
              <a:rPr sz="2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100</a:t>
            </a:r>
            <a:r>
              <a:rPr sz="2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balls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31357" y="6783932"/>
            <a:ext cx="215582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Batted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067027" y="6787118"/>
            <a:ext cx="47180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013562" y="7557202"/>
            <a:ext cx="57848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330" dirty="0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11740" y="6794136"/>
            <a:ext cx="298069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23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 </a:t>
            </a:r>
            <a:r>
              <a:rPr sz="23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batted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11740" y="7568033"/>
            <a:ext cx="691134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2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balls</a:t>
            </a:r>
            <a:r>
              <a:rPr sz="2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faced</a:t>
            </a:r>
            <a:r>
              <a:rPr sz="2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batter</a:t>
            </a:r>
            <a:r>
              <a:rPr sz="2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3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0884" y="7563160"/>
            <a:ext cx="241173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Avg.</a:t>
            </a:r>
            <a:r>
              <a:rPr sz="2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Balls</a:t>
            </a:r>
            <a:r>
              <a:rPr sz="2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Faced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057227" y="8327283"/>
            <a:ext cx="49149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12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11740" y="8341921"/>
            <a:ext cx="47815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Order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batter</a:t>
            </a:r>
            <a:r>
              <a:rPr sz="2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played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40884" y="8334126"/>
            <a:ext cx="232029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Batting</a:t>
            </a:r>
            <a:r>
              <a:rPr sz="23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Position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40884" y="9121617"/>
            <a:ext cx="224536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Bowled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066952" y="9097371"/>
            <a:ext cx="39624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63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11740" y="9115819"/>
            <a:ext cx="51250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2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</a:t>
            </a: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Bowled</a:t>
            </a: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bowler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478125" cy="10280015"/>
            <a:chOff x="0" y="0"/>
            <a:chExt cx="15478125" cy="10280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8692" y="0"/>
              <a:ext cx="8345610" cy="80753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98" y="0"/>
              <a:ext cx="15459826" cy="102795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2717021"/>
              <a:ext cx="7667625" cy="38735"/>
            </a:xfrm>
            <a:custGeom>
              <a:avLst/>
              <a:gdLst/>
              <a:ahLst/>
              <a:cxnLst/>
              <a:rect l="l" t="t" r="r" b="b"/>
              <a:pathLst>
                <a:path w="7667625" h="38735">
                  <a:moveTo>
                    <a:pt x="7667077" y="38107"/>
                  </a:moveTo>
                  <a:lnTo>
                    <a:pt x="0" y="38107"/>
                  </a:lnTo>
                  <a:lnTo>
                    <a:pt x="0" y="0"/>
                  </a:lnTo>
                  <a:lnTo>
                    <a:pt x="7667077" y="0"/>
                  </a:lnTo>
                  <a:lnTo>
                    <a:pt x="7667077" y="3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2774" y="4313592"/>
              <a:ext cx="13771244" cy="695960"/>
            </a:xfrm>
            <a:custGeom>
              <a:avLst/>
              <a:gdLst/>
              <a:ahLst/>
              <a:cxnLst/>
              <a:rect l="l" t="t" r="r" b="b"/>
              <a:pathLst>
                <a:path w="13771244" h="695960">
                  <a:moveTo>
                    <a:pt x="3305416" y="143433"/>
                  </a:moveTo>
                  <a:lnTo>
                    <a:pt x="3294545" y="88544"/>
                  </a:lnTo>
                  <a:lnTo>
                    <a:pt x="3263582" y="42011"/>
                  </a:lnTo>
                  <a:lnTo>
                    <a:pt x="3217253" y="10922"/>
                  </a:lnTo>
                  <a:lnTo>
                    <a:pt x="3162604" y="0"/>
                  </a:lnTo>
                  <a:lnTo>
                    <a:pt x="142811" y="0"/>
                  </a:lnTo>
                  <a:lnTo>
                    <a:pt x="88163" y="10922"/>
                  </a:lnTo>
                  <a:lnTo>
                    <a:pt x="41833" y="42011"/>
                  </a:lnTo>
                  <a:lnTo>
                    <a:pt x="10871" y="88544"/>
                  </a:lnTo>
                  <a:lnTo>
                    <a:pt x="0" y="143433"/>
                  </a:lnTo>
                  <a:lnTo>
                    <a:pt x="0" y="552030"/>
                  </a:lnTo>
                  <a:lnTo>
                    <a:pt x="10871" y="606920"/>
                  </a:lnTo>
                  <a:lnTo>
                    <a:pt x="41833" y="653465"/>
                  </a:lnTo>
                  <a:lnTo>
                    <a:pt x="88163" y="684555"/>
                  </a:lnTo>
                  <a:lnTo>
                    <a:pt x="142811" y="695464"/>
                  </a:lnTo>
                  <a:lnTo>
                    <a:pt x="3162604" y="695464"/>
                  </a:lnTo>
                  <a:lnTo>
                    <a:pt x="3217253" y="684555"/>
                  </a:lnTo>
                  <a:lnTo>
                    <a:pt x="3263582" y="653465"/>
                  </a:lnTo>
                  <a:lnTo>
                    <a:pt x="3294545" y="606920"/>
                  </a:lnTo>
                  <a:lnTo>
                    <a:pt x="3305416" y="552030"/>
                  </a:lnTo>
                  <a:lnTo>
                    <a:pt x="3305416" y="143433"/>
                  </a:lnTo>
                  <a:close/>
                </a:path>
                <a:path w="13771244" h="695960">
                  <a:moveTo>
                    <a:pt x="10909338" y="143433"/>
                  </a:moveTo>
                  <a:lnTo>
                    <a:pt x="10898467" y="88544"/>
                  </a:lnTo>
                  <a:lnTo>
                    <a:pt x="10867517" y="42011"/>
                  </a:lnTo>
                  <a:lnTo>
                    <a:pt x="10821175" y="10922"/>
                  </a:lnTo>
                  <a:lnTo>
                    <a:pt x="10766514" y="0"/>
                  </a:lnTo>
                  <a:lnTo>
                    <a:pt x="3765054" y="0"/>
                  </a:lnTo>
                  <a:lnTo>
                    <a:pt x="3710406" y="10922"/>
                  </a:lnTo>
                  <a:lnTo>
                    <a:pt x="3664064" y="42011"/>
                  </a:lnTo>
                  <a:lnTo>
                    <a:pt x="3633101" y="88544"/>
                  </a:lnTo>
                  <a:lnTo>
                    <a:pt x="3622230" y="143433"/>
                  </a:lnTo>
                  <a:lnTo>
                    <a:pt x="3622230" y="552030"/>
                  </a:lnTo>
                  <a:lnTo>
                    <a:pt x="3633101" y="606920"/>
                  </a:lnTo>
                  <a:lnTo>
                    <a:pt x="3664064" y="653465"/>
                  </a:lnTo>
                  <a:lnTo>
                    <a:pt x="3710406" y="684555"/>
                  </a:lnTo>
                  <a:lnTo>
                    <a:pt x="3765054" y="695464"/>
                  </a:lnTo>
                  <a:lnTo>
                    <a:pt x="10766514" y="695464"/>
                  </a:lnTo>
                  <a:lnTo>
                    <a:pt x="10821175" y="684555"/>
                  </a:lnTo>
                  <a:lnTo>
                    <a:pt x="10867517" y="653465"/>
                  </a:lnTo>
                  <a:lnTo>
                    <a:pt x="10898467" y="606920"/>
                  </a:lnTo>
                  <a:lnTo>
                    <a:pt x="10909338" y="552030"/>
                  </a:lnTo>
                  <a:lnTo>
                    <a:pt x="10909338" y="143433"/>
                  </a:lnTo>
                  <a:close/>
                </a:path>
                <a:path w="13771244" h="695960">
                  <a:moveTo>
                    <a:pt x="13770750" y="143433"/>
                  </a:moveTo>
                  <a:lnTo>
                    <a:pt x="13759879" y="88544"/>
                  </a:lnTo>
                  <a:lnTo>
                    <a:pt x="13728941" y="42011"/>
                  </a:lnTo>
                  <a:lnTo>
                    <a:pt x="13682637" y="10922"/>
                  </a:lnTo>
                  <a:lnTo>
                    <a:pt x="13628027" y="0"/>
                  </a:lnTo>
                  <a:lnTo>
                    <a:pt x="11379556" y="0"/>
                  </a:lnTo>
                  <a:lnTo>
                    <a:pt x="11324946" y="10922"/>
                  </a:lnTo>
                  <a:lnTo>
                    <a:pt x="11278641" y="42011"/>
                  </a:lnTo>
                  <a:lnTo>
                    <a:pt x="11247704" y="88544"/>
                  </a:lnTo>
                  <a:lnTo>
                    <a:pt x="11236833" y="143433"/>
                  </a:lnTo>
                  <a:lnTo>
                    <a:pt x="11236833" y="552030"/>
                  </a:lnTo>
                  <a:lnTo>
                    <a:pt x="11247704" y="606920"/>
                  </a:lnTo>
                  <a:lnTo>
                    <a:pt x="11278641" y="653465"/>
                  </a:lnTo>
                  <a:lnTo>
                    <a:pt x="11324946" y="684555"/>
                  </a:lnTo>
                  <a:lnTo>
                    <a:pt x="11379556" y="695464"/>
                  </a:lnTo>
                  <a:lnTo>
                    <a:pt x="13628027" y="695464"/>
                  </a:lnTo>
                  <a:lnTo>
                    <a:pt x="13682637" y="684555"/>
                  </a:lnTo>
                  <a:lnTo>
                    <a:pt x="13728941" y="653465"/>
                  </a:lnTo>
                  <a:lnTo>
                    <a:pt x="13759879" y="606920"/>
                  </a:lnTo>
                  <a:lnTo>
                    <a:pt x="13770750" y="552030"/>
                  </a:lnTo>
                  <a:lnTo>
                    <a:pt x="13770750" y="143433"/>
                  </a:lnTo>
                  <a:close/>
                </a:path>
              </a:pathLst>
            </a:custGeom>
            <a:solidFill>
              <a:srgbClr val="5600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2561" y="5733184"/>
              <a:ext cx="3306445" cy="0"/>
            </a:xfrm>
            <a:custGeom>
              <a:avLst/>
              <a:gdLst/>
              <a:ahLst/>
              <a:cxnLst/>
              <a:rect l="l" t="t" r="r" b="b"/>
              <a:pathLst>
                <a:path w="3306445">
                  <a:moveTo>
                    <a:pt x="0" y="0"/>
                  </a:moveTo>
                  <a:lnTo>
                    <a:pt x="3305920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27304" y="4364856"/>
              <a:ext cx="0" cy="5192395"/>
            </a:xfrm>
            <a:custGeom>
              <a:avLst/>
              <a:gdLst/>
              <a:ahLst/>
              <a:cxnLst/>
              <a:rect l="l" t="t" r="r" b="b"/>
              <a:pathLst>
                <a:path h="5192395">
                  <a:moveTo>
                    <a:pt x="0" y="5192209"/>
                  </a:moveTo>
                  <a:lnTo>
                    <a:pt x="0" y="0"/>
                  </a:lnTo>
                </a:path>
              </a:pathLst>
            </a:custGeom>
            <a:ln w="95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943393" y="4450616"/>
              <a:ext cx="0" cy="5106670"/>
            </a:xfrm>
            <a:custGeom>
              <a:avLst/>
              <a:gdLst/>
              <a:ahLst/>
              <a:cxnLst/>
              <a:rect l="l" t="t" r="r" b="b"/>
              <a:pathLst>
                <a:path h="5106670">
                  <a:moveTo>
                    <a:pt x="0" y="5106455"/>
                  </a:moveTo>
                  <a:lnTo>
                    <a:pt x="0" y="0"/>
                  </a:lnTo>
                </a:path>
              </a:pathLst>
            </a:custGeom>
            <a:ln w="95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2561" y="7068259"/>
              <a:ext cx="3306445" cy="0"/>
            </a:xfrm>
            <a:custGeom>
              <a:avLst/>
              <a:gdLst/>
              <a:ahLst/>
              <a:cxnLst/>
              <a:rect l="l" t="t" r="r" b="b"/>
              <a:pathLst>
                <a:path w="3306445">
                  <a:moveTo>
                    <a:pt x="0" y="0"/>
                  </a:moveTo>
                  <a:lnTo>
                    <a:pt x="3305920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2561" y="6400723"/>
              <a:ext cx="3306445" cy="0"/>
            </a:xfrm>
            <a:custGeom>
              <a:avLst/>
              <a:gdLst/>
              <a:ahLst/>
              <a:cxnLst/>
              <a:rect l="l" t="t" r="r" b="b"/>
              <a:pathLst>
                <a:path w="3306445">
                  <a:moveTo>
                    <a:pt x="0" y="0"/>
                  </a:moveTo>
                  <a:lnTo>
                    <a:pt x="3305920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2561" y="7735797"/>
              <a:ext cx="3306445" cy="0"/>
            </a:xfrm>
            <a:custGeom>
              <a:avLst/>
              <a:gdLst/>
              <a:ahLst/>
              <a:cxnLst/>
              <a:rect l="l" t="t" r="r" b="b"/>
              <a:pathLst>
                <a:path w="3306445">
                  <a:moveTo>
                    <a:pt x="0" y="0"/>
                  </a:moveTo>
                  <a:lnTo>
                    <a:pt x="3305920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2561" y="8403336"/>
              <a:ext cx="3306445" cy="0"/>
            </a:xfrm>
            <a:custGeom>
              <a:avLst/>
              <a:gdLst/>
              <a:ahLst/>
              <a:cxnLst/>
              <a:rect l="l" t="t" r="r" b="b"/>
              <a:pathLst>
                <a:path w="3306445">
                  <a:moveTo>
                    <a:pt x="0" y="0"/>
                  </a:moveTo>
                  <a:lnTo>
                    <a:pt x="3305920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2561" y="9070875"/>
              <a:ext cx="3306445" cy="0"/>
            </a:xfrm>
            <a:custGeom>
              <a:avLst/>
              <a:gdLst/>
              <a:ahLst/>
              <a:cxnLst/>
              <a:rect l="l" t="t" r="r" b="b"/>
              <a:pathLst>
                <a:path w="3306445">
                  <a:moveTo>
                    <a:pt x="0" y="0"/>
                  </a:moveTo>
                  <a:lnTo>
                    <a:pt x="3305920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84509" y="5742712"/>
              <a:ext cx="7259955" cy="0"/>
            </a:xfrm>
            <a:custGeom>
              <a:avLst/>
              <a:gdLst/>
              <a:ahLst/>
              <a:cxnLst/>
              <a:rect l="l" t="t" r="r" b="b"/>
              <a:pathLst>
                <a:path w="7259954">
                  <a:moveTo>
                    <a:pt x="0" y="0"/>
                  </a:moveTo>
                  <a:lnTo>
                    <a:pt x="725966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099488" y="5750880"/>
              <a:ext cx="2534920" cy="0"/>
            </a:xfrm>
            <a:custGeom>
              <a:avLst/>
              <a:gdLst/>
              <a:ahLst/>
              <a:cxnLst/>
              <a:rect l="l" t="t" r="r" b="b"/>
              <a:pathLst>
                <a:path w="2534919">
                  <a:moveTo>
                    <a:pt x="0" y="0"/>
                  </a:moveTo>
                  <a:lnTo>
                    <a:pt x="2534301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099488" y="7083234"/>
              <a:ext cx="2534920" cy="0"/>
            </a:xfrm>
            <a:custGeom>
              <a:avLst/>
              <a:gdLst/>
              <a:ahLst/>
              <a:cxnLst/>
              <a:rect l="l" t="t" r="r" b="b"/>
              <a:pathLst>
                <a:path w="2534919">
                  <a:moveTo>
                    <a:pt x="0" y="0"/>
                  </a:moveTo>
                  <a:lnTo>
                    <a:pt x="2534301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099488" y="6417055"/>
              <a:ext cx="2534920" cy="0"/>
            </a:xfrm>
            <a:custGeom>
              <a:avLst/>
              <a:gdLst/>
              <a:ahLst/>
              <a:cxnLst/>
              <a:rect l="l" t="t" r="r" b="b"/>
              <a:pathLst>
                <a:path w="2534919">
                  <a:moveTo>
                    <a:pt x="0" y="0"/>
                  </a:moveTo>
                  <a:lnTo>
                    <a:pt x="2534301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099488" y="7749409"/>
              <a:ext cx="2534920" cy="0"/>
            </a:xfrm>
            <a:custGeom>
              <a:avLst/>
              <a:gdLst/>
              <a:ahLst/>
              <a:cxnLst/>
              <a:rect l="l" t="t" r="r" b="b"/>
              <a:pathLst>
                <a:path w="2534919">
                  <a:moveTo>
                    <a:pt x="0" y="0"/>
                  </a:moveTo>
                  <a:lnTo>
                    <a:pt x="2534301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099488" y="8415585"/>
              <a:ext cx="2534920" cy="0"/>
            </a:xfrm>
            <a:custGeom>
              <a:avLst/>
              <a:gdLst/>
              <a:ahLst/>
              <a:cxnLst/>
              <a:rect l="l" t="t" r="r" b="b"/>
              <a:pathLst>
                <a:path w="2534919">
                  <a:moveTo>
                    <a:pt x="0" y="0"/>
                  </a:moveTo>
                  <a:lnTo>
                    <a:pt x="2534301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099488" y="9081763"/>
              <a:ext cx="2534920" cy="0"/>
            </a:xfrm>
            <a:custGeom>
              <a:avLst/>
              <a:gdLst/>
              <a:ahLst/>
              <a:cxnLst/>
              <a:rect l="l" t="t" r="r" b="b"/>
              <a:pathLst>
                <a:path w="2534919">
                  <a:moveTo>
                    <a:pt x="0" y="0"/>
                  </a:moveTo>
                  <a:lnTo>
                    <a:pt x="2534301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84509" y="7077787"/>
              <a:ext cx="7259955" cy="0"/>
            </a:xfrm>
            <a:custGeom>
              <a:avLst/>
              <a:gdLst/>
              <a:ahLst/>
              <a:cxnLst/>
              <a:rect l="l" t="t" r="r" b="b"/>
              <a:pathLst>
                <a:path w="7259954">
                  <a:moveTo>
                    <a:pt x="0" y="0"/>
                  </a:moveTo>
                  <a:lnTo>
                    <a:pt x="725966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84509" y="6410248"/>
              <a:ext cx="7259955" cy="0"/>
            </a:xfrm>
            <a:custGeom>
              <a:avLst/>
              <a:gdLst/>
              <a:ahLst/>
              <a:cxnLst/>
              <a:rect l="l" t="t" r="r" b="b"/>
              <a:pathLst>
                <a:path w="7259954">
                  <a:moveTo>
                    <a:pt x="0" y="0"/>
                  </a:moveTo>
                  <a:lnTo>
                    <a:pt x="725966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84509" y="7745325"/>
              <a:ext cx="7259955" cy="0"/>
            </a:xfrm>
            <a:custGeom>
              <a:avLst/>
              <a:gdLst/>
              <a:ahLst/>
              <a:cxnLst/>
              <a:rect l="l" t="t" r="r" b="b"/>
              <a:pathLst>
                <a:path w="7259954">
                  <a:moveTo>
                    <a:pt x="0" y="0"/>
                  </a:moveTo>
                  <a:lnTo>
                    <a:pt x="725966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84509" y="8412864"/>
              <a:ext cx="7259955" cy="0"/>
            </a:xfrm>
            <a:custGeom>
              <a:avLst/>
              <a:gdLst/>
              <a:ahLst/>
              <a:cxnLst/>
              <a:rect l="l" t="t" r="r" b="b"/>
              <a:pathLst>
                <a:path w="7259954">
                  <a:moveTo>
                    <a:pt x="0" y="0"/>
                  </a:moveTo>
                  <a:lnTo>
                    <a:pt x="725966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84509" y="9080400"/>
              <a:ext cx="7259955" cy="0"/>
            </a:xfrm>
            <a:custGeom>
              <a:avLst/>
              <a:gdLst/>
              <a:ahLst/>
              <a:cxnLst/>
              <a:rect l="l" t="t" r="r" b="b"/>
              <a:pathLst>
                <a:path w="7259954">
                  <a:moveTo>
                    <a:pt x="0" y="0"/>
                  </a:moveTo>
                  <a:lnTo>
                    <a:pt x="725966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6509" y="133067"/>
              <a:ext cx="3248690" cy="3829834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15"/>
              </a:spcBef>
            </a:pPr>
            <a:r>
              <a:rPr spc="175" dirty="0"/>
              <a:t>ALL-</a:t>
            </a:r>
            <a:r>
              <a:rPr spc="245" dirty="0"/>
              <a:t>ROUNDERS</a:t>
            </a:r>
            <a:r>
              <a:rPr spc="-155" dirty="0"/>
              <a:t> </a:t>
            </a:r>
            <a:r>
              <a:rPr spc="375" dirty="0"/>
              <a:t>/ </a:t>
            </a:r>
            <a:r>
              <a:rPr spc="140" dirty="0"/>
              <a:t>LOWER</a:t>
            </a:r>
            <a:r>
              <a:rPr spc="-165" dirty="0"/>
              <a:t> </a:t>
            </a:r>
            <a:r>
              <a:rPr spc="175" dirty="0"/>
              <a:t>ORDER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087392" y="4425696"/>
            <a:ext cx="2606675" cy="113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100"/>
              </a:spcBef>
            </a:pPr>
            <a:r>
              <a:rPr sz="2700" b="1" spc="80" dirty="0">
                <a:solidFill>
                  <a:srgbClr val="FADF12"/>
                </a:solidFill>
                <a:latin typeface="Trebuchet MS"/>
                <a:cs typeface="Trebuchet MS"/>
              </a:rPr>
              <a:t>PARAMETERS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sz="2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Batting</a:t>
            </a:r>
            <a:r>
              <a:rPr sz="2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626922" y="4425696"/>
            <a:ext cx="1544320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700" b="1" spc="55" dirty="0">
                <a:solidFill>
                  <a:srgbClr val="FADF12"/>
                </a:solidFill>
                <a:latin typeface="Trebuchet MS"/>
                <a:cs typeface="Trebuchet MS"/>
              </a:rPr>
              <a:t>CRITERIA</a:t>
            </a:r>
            <a:endParaRPr sz="2700">
              <a:latin typeface="Trebuchet MS"/>
              <a:cs typeface="Trebuchet MS"/>
            </a:endParaRPr>
          </a:p>
          <a:p>
            <a:pPr marL="62230" algn="ctr">
              <a:lnSpc>
                <a:spcPct val="100000"/>
              </a:lnSpc>
              <a:spcBef>
                <a:spcPts val="2615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25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11740" y="4425696"/>
            <a:ext cx="5031740" cy="113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9030">
              <a:lnSpc>
                <a:spcPct val="100000"/>
              </a:lnSpc>
              <a:spcBef>
                <a:spcPts val="100"/>
              </a:spcBef>
            </a:pPr>
            <a:r>
              <a:rPr sz="2700" b="1" spc="90" dirty="0">
                <a:solidFill>
                  <a:srgbClr val="FADF12"/>
                </a:solidFill>
                <a:latin typeface="Trebuchet MS"/>
                <a:cs typeface="Trebuchet MS"/>
              </a:rPr>
              <a:t>DESCRIPTION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sz="23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runs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scored</a:t>
            </a:r>
            <a:r>
              <a:rPr sz="2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2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87392" y="5855706"/>
            <a:ext cx="15563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Strike</a:t>
            </a:r>
            <a:r>
              <a:rPr sz="23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Rate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024969" y="5879525"/>
            <a:ext cx="81153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55" dirty="0">
                <a:solidFill>
                  <a:srgbClr val="FFFFFF"/>
                </a:solidFill>
                <a:latin typeface="Trebuchet MS"/>
                <a:cs typeface="Trebuchet MS"/>
              </a:rPr>
              <a:t>140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11740" y="5855706"/>
            <a:ext cx="44900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No</a:t>
            </a:r>
            <a:r>
              <a:rPr sz="2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runs</a:t>
            </a:r>
            <a:r>
              <a:rPr sz="2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scored</a:t>
            </a:r>
            <a:r>
              <a:rPr sz="2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per</a:t>
            </a:r>
            <a:r>
              <a:rPr sz="2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100</a:t>
            </a:r>
            <a:r>
              <a:rPr sz="23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balls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77865" y="6526266"/>
            <a:ext cx="212534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</a:t>
            </a:r>
            <a:r>
              <a:rPr sz="23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Batted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198803" y="6526871"/>
            <a:ext cx="46355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184993" y="7249988"/>
            <a:ext cx="49149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12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11740" y="6526266"/>
            <a:ext cx="298069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23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 </a:t>
            </a:r>
            <a:r>
              <a:rPr sz="23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batted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11740" y="7196829"/>
            <a:ext cx="47815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Order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batter</a:t>
            </a:r>
            <a:r>
              <a:rPr sz="2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played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611740" y="7867389"/>
            <a:ext cx="306959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23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 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bowled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87392" y="7867389"/>
            <a:ext cx="221361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</a:t>
            </a:r>
            <a:r>
              <a:rPr sz="23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Bowled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87392" y="8537949"/>
            <a:ext cx="259016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Bowling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Economy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198736" y="7878054"/>
            <a:ext cx="46355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200152" y="8582336"/>
            <a:ext cx="461009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25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11740" y="8537949"/>
            <a:ext cx="451231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23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runs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allowed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per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over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87392" y="7196829"/>
            <a:ext cx="228155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Batting</a:t>
            </a:r>
            <a:r>
              <a:rPr sz="2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Position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87392" y="9208515"/>
            <a:ext cx="276733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Bowling</a:t>
            </a:r>
            <a:r>
              <a:rPr sz="23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Strike</a:t>
            </a:r>
            <a:r>
              <a:rPr sz="23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Rate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3093527" y="9192638"/>
            <a:ext cx="67437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25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30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611740" y="9208515"/>
            <a:ext cx="664210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no.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balls</a:t>
            </a:r>
            <a:r>
              <a:rPr sz="2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required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take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28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wicket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478125" cy="10285730"/>
            <a:chOff x="0" y="0"/>
            <a:chExt cx="15478125" cy="102857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7314" y="0"/>
              <a:ext cx="8621891" cy="89681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98" y="5833"/>
              <a:ext cx="15459826" cy="102795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2717018"/>
              <a:ext cx="5557520" cy="38735"/>
            </a:xfrm>
            <a:custGeom>
              <a:avLst/>
              <a:gdLst/>
              <a:ahLst/>
              <a:cxnLst/>
              <a:rect l="l" t="t" r="r" b="b"/>
              <a:pathLst>
                <a:path w="5557520" h="38735">
                  <a:moveTo>
                    <a:pt x="5557185" y="38107"/>
                  </a:moveTo>
                  <a:lnTo>
                    <a:pt x="0" y="38107"/>
                  </a:lnTo>
                  <a:lnTo>
                    <a:pt x="0" y="0"/>
                  </a:lnTo>
                  <a:lnTo>
                    <a:pt x="5557185" y="0"/>
                  </a:lnTo>
                  <a:lnTo>
                    <a:pt x="5557185" y="38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3429" y="4367999"/>
              <a:ext cx="13536294" cy="695960"/>
            </a:xfrm>
            <a:custGeom>
              <a:avLst/>
              <a:gdLst/>
              <a:ahLst/>
              <a:cxnLst/>
              <a:rect l="l" t="t" r="r" b="b"/>
              <a:pathLst>
                <a:path w="13536294" h="695960">
                  <a:moveTo>
                    <a:pt x="3200692" y="143433"/>
                  </a:moveTo>
                  <a:lnTo>
                    <a:pt x="3189795" y="88544"/>
                  </a:lnTo>
                  <a:lnTo>
                    <a:pt x="3158782" y="42011"/>
                  </a:lnTo>
                  <a:lnTo>
                    <a:pt x="3112363" y="10909"/>
                  </a:lnTo>
                  <a:lnTo>
                    <a:pt x="3057614" y="0"/>
                  </a:lnTo>
                  <a:lnTo>
                    <a:pt x="143078" y="0"/>
                  </a:lnTo>
                  <a:lnTo>
                    <a:pt x="88328" y="10909"/>
                  </a:lnTo>
                  <a:lnTo>
                    <a:pt x="41910" y="42011"/>
                  </a:lnTo>
                  <a:lnTo>
                    <a:pt x="10896" y="88544"/>
                  </a:lnTo>
                  <a:lnTo>
                    <a:pt x="0" y="143433"/>
                  </a:lnTo>
                  <a:lnTo>
                    <a:pt x="0" y="552030"/>
                  </a:lnTo>
                  <a:lnTo>
                    <a:pt x="10896" y="606920"/>
                  </a:lnTo>
                  <a:lnTo>
                    <a:pt x="41910" y="653453"/>
                  </a:lnTo>
                  <a:lnTo>
                    <a:pt x="88328" y="684542"/>
                  </a:lnTo>
                  <a:lnTo>
                    <a:pt x="143078" y="695464"/>
                  </a:lnTo>
                  <a:lnTo>
                    <a:pt x="3057614" y="695464"/>
                  </a:lnTo>
                  <a:lnTo>
                    <a:pt x="3112363" y="684542"/>
                  </a:lnTo>
                  <a:lnTo>
                    <a:pt x="3158782" y="653453"/>
                  </a:lnTo>
                  <a:lnTo>
                    <a:pt x="3189795" y="606920"/>
                  </a:lnTo>
                  <a:lnTo>
                    <a:pt x="3200692" y="552030"/>
                  </a:lnTo>
                  <a:lnTo>
                    <a:pt x="3200692" y="143433"/>
                  </a:lnTo>
                  <a:close/>
                </a:path>
                <a:path w="13536294" h="695960">
                  <a:moveTo>
                    <a:pt x="10798683" y="143433"/>
                  </a:moveTo>
                  <a:lnTo>
                    <a:pt x="10787812" y="88544"/>
                  </a:lnTo>
                  <a:lnTo>
                    <a:pt x="10756862" y="42011"/>
                  </a:lnTo>
                  <a:lnTo>
                    <a:pt x="10710520" y="10909"/>
                  </a:lnTo>
                  <a:lnTo>
                    <a:pt x="10655859" y="0"/>
                  </a:lnTo>
                  <a:lnTo>
                    <a:pt x="3654399" y="0"/>
                  </a:lnTo>
                  <a:lnTo>
                    <a:pt x="3599751" y="10909"/>
                  </a:lnTo>
                  <a:lnTo>
                    <a:pt x="3553409" y="42011"/>
                  </a:lnTo>
                  <a:lnTo>
                    <a:pt x="3522446" y="88544"/>
                  </a:lnTo>
                  <a:lnTo>
                    <a:pt x="3511575" y="143433"/>
                  </a:lnTo>
                  <a:lnTo>
                    <a:pt x="3511575" y="552030"/>
                  </a:lnTo>
                  <a:lnTo>
                    <a:pt x="3522446" y="606920"/>
                  </a:lnTo>
                  <a:lnTo>
                    <a:pt x="3553409" y="653453"/>
                  </a:lnTo>
                  <a:lnTo>
                    <a:pt x="3599751" y="684542"/>
                  </a:lnTo>
                  <a:lnTo>
                    <a:pt x="3654399" y="695464"/>
                  </a:lnTo>
                  <a:lnTo>
                    <a:pt x="10655859" y="695464"/>
                  </a:lnTo>
                  <a:lnTo>
                    <a:pt x="10710520" y="684542"/>
                  </a:lnTo>
                  <a:lnTo>
                    <a:pt x="10756862" y="653453"/>
                  </a:lnTo>
                  <a:lnTo>
                    <a:pt x="10787812" y="606920"/>
                  </a:lnTo>
                  <a:lnTo>
                    <a:pt x="10798683" y="552030"/>
                  </a:lnTo>
                  <a:lnTo>
                    <a:pt x="10798683" y="143433"/>
                  </a:lnTo>
                  <a:close/>
                </a:path>
                <a:path w="13536294" h="695960">
                  <a:moveTo>
                    <a:pt x="13536194" y="143433"/>
                  </a:moveTo>
                  <a:lnTo>
                    <a:pt x="13525297" y="88544"/>
                  </a:lnTo>
                  <a:lnTo>
                    <a:pt x="13494271" y="42011"/>
                  </a:lnTo>
                  <a:lnTo>
                    <a:pt x="13447840" y="10909"/>
                  </a:lnTo>
                  <a:lnTo>
                    <a:pt x="13393065" y="0"/>
                  </a:lnTo>
                  <a:lnTo>
                    <a:pt x="11269358" y="0"/>
                  </a:lnTo>
                  <a:lnTo>
                    <a:pt x="11214583" y="10909"/>
                  </a:lnTo>
                  <a:lnTo>
                    <a:pt x="11168151" y="42011"/>
                  </a:lnTo>
                  <a:lnTo>
                    <a:pt x="11137125" y="88544"/>
                  </a:lnTo>
                  <a:lnTo>
                    <a:pt x="11126229" y="143433"/>
                  </a:lnTo>
                  <a:lnTo>
                    <a:pt x="11126229" y="552030"/>
                  </a:lnTo>
                  <a:lnTo>
                    <a:pt x="11137125" y="606920"/>
                  </a:lnTo>
                  <a:lnTo>
                    <a:pt x="11168151" y="653453"/>
                  </a:lnTo>
                  <a:lnTo>
                    <a:pt x="11214583" y="684542"/>
                  </a:lnTo>
                  <a:lnTo>
                    <a:pt x="11269358" y="695464"/>
                  </a:lnTo>
                  <a:lnTo>
                    <a:pt x="13393065" y="695464"/>
                  </a:lnTo>
                  <a:lnTo>
                    <a:pt x="13447840" y="684542"/>
                  </a:lnTo>
                  <a:lnTo>
                    <a:pt x="13494271" y="653453"/>
                  </a:lnTo>
                  <a:lnTo>
                    <a:pt x="13525297" y="606920"/>
                  </a:lnTo>
                  <a:lnTo>
                    <a:pt x="13536194" y="552030"/>
                  </a:lnTo>
                  <a:lnTo>
                    <a:pt x="13536194" y="143433"/>
                  </a:lnTo>
                  <a:close/>
                </a:path>
              </a:pathLst>
            </a:custGeom>
            <a:solidFill>
              <a:srgbClr val="5600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9925" y="5834083"/>
              <a:ext cx="3173095" cy="0"/>
            </a:xfrm>
            <a:custGeom>
              <a:avLst/>
              <a:gdLst/>
              <a:ahLst/>
              <a:cxnLst/>
              <a:rect l="l" t="t" r="r" b="b"/>
              <a:pathLst>
                <a:path w="3173094">
                  <a:moveTo>
                    <a:pt x="0" y="0"/>
                  </a:moveTo>
                  <a:lnTo>
                    <a:pt x="317257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27304" y="4364853"/>
              <a:ext cx="0" cy="5192395"/>
            </a:xfrm>
            <a:custGeom>
              <a:avLst/>
              <a:gdLst/>
              <a:ahLst/>
              <a:cxnLst/>
              <a:rect l="l" t="t" r="r" b="b"/>
              <a:pathLst>
                <a:path h="5192395">
                  <a:moveTo>
                    <a:pt x="0" y="5192209"/>
                  </a:moveTo>
                  <a:lnTo>
                    <a:pt x="0" y="0"/>
                  </a:lnTo>
                </a:path>
              </a:pathLst>
            </a:custGeom>
            <a:ln w="95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943393" y="4450613"/>
              <a:ext cx="0" cy="5106670"/>
            </a:xfrm>
            <a:custGeom>
              <a:avLst/>
              <a:gdLst/>
              <a:ahLst/>
              <a:cxnLst/>
              <a:rect l="l" t="t" r="r" b="b"/>
              <a:pathLst>
                <a:path h="5106670">
                  <a:moveTo>
                    <a:pt x="0" y="5106455"/>
                  </a:moveTo>
                  <a:lnTo>
                    <a:pt x="0" y="0"/>
                  </a:lnTo>
                </a:path>
              </a:pathLst>
            </a:custGeom>
            <a:ln w="95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9925" y="7390011"/>
              <a:ext cx="3173095" cy="0"/>
            </a:xfrm>
            <a:custGeom>
              <a:avLst/>
              <a:gdLst/>
              <a:ahLst/>
              <a:cxnLst/>
              <a:rect l="l" t="t" r="r" b="b"/>
              <a:pathLst>
                <a:path w="3173094">
                  <a:moveTo>
                    <a:pt x="0" y="0"/>
                  </a:moveTo>
                  <a:lnTo>
                    <a:pt x="317257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9925" y="6612048"/>
              <a:ext cx="3173095" cy="0"/>
            </a:xfrm>
            <a:custGeom>
              <a:avLst/>
              <a:gdLst/>
              <a:ahLst/>
              <a:cxnLst/>
              <a:rect l="l" t="t" r="r" b="b"/>
              <a:pathLst>
                <a:path w="3173094">
                  <a:moveTo>
                    <a:pt x="0" y="0"/>
                  </a:moveTo>
                  <a:lnTo>
                    <a:pt x="317257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9925" y="8167974"/>
              <a:ext cx="3173095" cy="0"/>
            </a:xfrm>
            <a:custGeom>
              <a:avLst/>
              <a:gdLst/>
              <a:ahLst/>
              <a:cxnLst/>
              <a:rect l="l" t="t" r="r" b="b"/>
              <a:pathLst>
                <a:path w="3173094">
                  <a:moveTo>
                    <a:pt x="0" y="0"/>
                  </a:moveTo>
                  <a:lnTo>
                    <a:pt x="317257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9925" y="8945938"/>
              <a:ext cx="3173095" cy="0"/>
            </a:xfrm>
            <a:custGeom>
              <a:avLst/>
              <a:gdLst/>
              <a:ahLst/>
              <a:cxnLst/>
              <a:rect l="l" t="t" r="r" b="b"/>
              <a:pathLst>
                <a:path w="3173094">
                  <a:moveTo>
                    <a:pt x="0" y="0"/>
                  </a:moveTo>
                  <a:lnTo>
                    <a:pt x="317257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84509" y="5824557"/>
              <a:ext cx="7259955" cy="0"/>
            </a:xfrm>
            <a:custGeom>
              <a:avLst/>
              <a:gdLst/>
              <a:ahLst/>
              <a:cxnLst/>
              <a:rect l="l" t="t" r="r" b="b"/>
              <a:pathLst>
                <a:path w="7259955">
                  <a:moveTo>
                    <a:pt x="0" y="0"/>
                  </a:moveTo>
                  <a:lnTo>
                    <a:pt x="725966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099488" y="5815030"/>
              <a:ext cx="2410460" cy="0"/>
            </a:xfrm>
            <a:custGeom>
              <a:avLst/>
              <a:gdLst/>
              <a:ahLst/>
              <a:cxnLst/>
              <a:rect l="l" t="t" r="r" b="b"/>
              <a:pathLst>
                <a:path w="2410459">
                  <a:moveTo>
                    <a:pt x="0" y="0"/>
                  </a:moveTo>
                  <a:lnTo>
                    <a:pt x="241032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099488" y="7390011"/>
              <a:ext cx="2410460" cy="0"/>
            </a:xfrm>
            <a:custGeom>
              <a:avLst/>
              <a:gdLst/>
              <a:ahLst/>
              <a:cxnLst/>
              <a:rect l="l" t="t" r="r" b="b"/>
              <a:pathLst>
                <a:path w="2410459">
                  <a:moveTo>
                    <a:pt x="0" y="0"/>
                  </a:moveTo>
                  <a:lnTo>
                    <a:pt x="241032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099488" y="6602521"/>
              <a:ext cx="2410460" cy="0"/>
            </a:xfrm>
            <a:custGeom>
              <a:avLst/>
              <a:gdLst/>
              <a:ahLst/>
              <a:cxnLst/>
              <a:rect l="l" t="t" r="r" b="b"/>
              <a:pathLst>
                <a:path w="2410459">
                  <a:moveTo>
                    <a:pt x="0" y="0"/>
                  </a:moveTo>
                  <a:lnTo>
                    <a:pt x="241032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099488" y="8177501"/>
              <a:ext cx="2410460" cy="0"/>
            </a:xfrm>
            <a:custGeom>
              <a:avLst/>
              <a:gdLst/>
              <a:ahLst/>
              <a:cxnLst/>
              <a:rect l="l" t="t" r="r" b="b"/>
              <a:pathLst>
                <a:path w="2410459">
                  <a:moveTo>
                    <a:pt x="0" y="0"/>
                  </a:moveTo>
                  <a:lnTo>
                    <a:pt x="241032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099488" y="8964992"/>
              <a:ext cx="2410460" cy="0"/>
            </a:xfrm>
            <a:custGeom>
              <a:avLst/>
              <a:gdLst/>
              <a:ahLst/>
              <a:cxnLst/>
              <a:rect l="l" t="t" r="r" b="b"/>
              <a:pathLst>
                <a:path w="2410459">
                  <a:moveTo>
                    <a:pt x="0" y="0"/>
                  </a:moveTo>
                  <a:lnTo>
                    <a:pt x="2410329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84509" y="7390011"/>
              <a:ext cx="7259955" cy="0"/>
            </a:xfrm>
            <a:custGeom>
              <a:avLst/>
              <a:gdLst/>
              <a:ahLst/>
              <a:cxnLst/>
              <a:rect l="l" t="t" r="r" b="b"/>
              <a:pathLst>
                <a:path w="7259955">
                  <a:moveTo>
                    <a:pt x="0" y="0"/>
                  </a:moveTo>
                  <a:lnTo>
                    <a:pt x="725966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84509" y="6607284"/>
              <a:ext cx="7259955" cy="0"/>
            </a:xfrm>
            <a:custGeom>
              <a:avLst/>
              <a:gdLst/>
              <a:ahLst/>
              <a:cxnLst/>
              <a:rect l="l" t="t" r="r" b="b"/>
              <a:pathLst>
                <a:path w="7259955">
                  <a:moveTo>
                    <a:pt x="0" y="0"/>
                  </a:moveTo>
                  <a:lnTo>
                    <a:pt x="725966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84509" y="8172737"/>
              <a:ext cx="7259955" cy="0"/>
            </a:xfrm>
            <a:custGeom>
              <a:avLst/>
              <a:gdLst/>
              <a:ahLst/>
              <a:cxnLst/>
              <a:rect l="l" t="t" r="r" b="b"/>
              <a:pathLst>
                <a:path w="7259955">
                  <a:moveTo>
                    <a:pt x="0" y="0"/>
                  </a:moveTo>
                  <a:lnTo>
                    <a:pt x="725966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84509" y="8955465"/>
              <a:ext cx="7259955" cy="0"/>
            </a:xfrm>
            <a:custGeom>
              <a:avLst/>
              <a:gdLst/>
              <a:ahLst/>
              <a:cxnLst/>
              <a:rect l="l" t="t" r="r" b="b"/>
              <a:pathLst>
                <a:path w="7259955">
                  <a:moveTo>
                    <a:pt x="0" y="0"/>
                  </a:moveTo>
                  <a:lnTo>
                    <a:pt x="7259665" y="0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4585" y="201921"/>
              <a:ext cx="3191529" cy="3763146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15"/>
              </a:spcBef>
            </a:pPr>
            <a:r>
              <a:rPr spc="175" dirty="0"/>
              <a:t>SPECIALIST</a:t>
            </a:r>
            <a:r>
              <a:rPr spc="-165" dirty="0"/>
              <a:t> </a:t>
            </a:r>
            <a:r>
              <a:rPr spc="120" dirty="0"/>
              <a:t>FAST </a:t>
            </a:r>
            <a:r>
              <a:rPr spc="200" dirty="0"/>
              <a:t>BOWLERS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40884" y="4480095"/>
            <a:ext cx="2552700" cy="1142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>
              <a:lnSpc>
                <a:spcPct val="100000"/>
              </a:lnSpc>
              <a:spcBef>
                <a:spcPts val="100"/>
              </a:spcBef>
            </a:pPr>
            <a:r>
              <a:rPr sz="2700" b="1" spc="80" dirty="0">
                <a:solidFill>
                  <a:srgbClr val="FADF12"/>
                </a:solidFill>
                <a:latin typeface="Trebuchet MS"/>
                <a:cs typeface="Trebuchet MS"/>
              </a:rPr>
              <a:t>PARAMETERS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9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Bowled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530583" y="4480095"/>
            <a:ext cx="154432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700" b="1" spc="55" dirty="0">
                <a:solidFill>
                  <a:srgbClr val="FADF12"/>
                </a:solidFill>
                <a:latin typeface="Trebuchet MS"/>
                <a:cs typeface="Trebuchet MS"/>
              </a:rPr>
              <a:t>CRITERIA</a:t>
            </a:r>
            <a:endParaRPr sz="2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795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12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11740" y="4480095"/>
            <a:ext cx="4650105" cy="1142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9030">
              <a:lnSpc>
                <a:spcPct val="100000"/>
              </a:lnSpc>
              <a:spcBef>
                <a:spcPts val="100"/>
              </a:spcBef>
            </a:pPr>
            <a:r>
              <a:rPr sz="2700" b="1" spc="90" dirty="0">
                <a:solidFill>
                  <a:srgbClr val="FADF12"/>
                </a:solidFill>
                <a:latin typeface="Trebuchet MS"/>
                <a:cs typeface="Trebuchet MS"/>
              </a:rPr>
              <a:t>DESCRIPTION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9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23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Innings 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bowled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40884" y="6004705"/>
            <a:ext cx="261874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Bowling</a:t>
            </a:r>
            <a:r>
              <a:rPr sz="23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Economy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072443" y="6017034"/>
            <a:ext cx="461009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25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50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11740" y="6020242"/>
            <a:ext cx="451231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23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runs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allowed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per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over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31357" y="6783933"/>
            <a:ext cx="281813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Bowling</a:t>
            </a:r>
            <a:r>
              <a:rPr sz="23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Strike</a:t>
            </a:r>
            <a:r>
              <a:rPr sz="23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Rate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000412" y="6787119"/>
            <a:ext cx="60515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25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-180" dirty="0">
                <a:solidFill>
                  <a:srgbClr val="FFFFFF"/>
                </a:solidFill>
                <a:latin typeface="Trebuchet MS"/>
                <a:cs typeface="Trebuchet MS"/>
              </a:rPr>
              <a:t>16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350671" y="7557202"/>
            <a:ext cx="1904364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38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2500" b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229" dirty="0">
                <a:solidFill>
                  <a:srgbClr val="FFFFFF"/>
                </a:solidFill>
                <a:latin typeface="Trebuchet MS"/>
                <a:cs typeface="Trebuchet MS"/>
              </a:rPr>
              <a:t>"%Fast%"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11740" y="6794137"/>
            <a:ext cx="664210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no.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balls</a:t>
            </a:r>
            <a:r>
              <a:rPr sz="2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required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take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28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wicket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11740" y="7568031"/>
            <a:ext cx="387159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Bowling</a:t>
            </a:r>
            <a:r>
              <a:rPr sz="23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style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of 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player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0884" y="7563161"/>
            <a:ext cx="196723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Bowling</a:t>
            </a:r>
            <a:r>
              <a:rPr sz="23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Style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965762" y="8327286"/>
            <a:ext cx="67437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FFFFFF"/>
                </a:solidFill>
                <a:latin typeface="Trebuchet MS"/>
                <a:cs typeface="Trebuchet MS"/>
              </a:rPr>
              <a:t>&lt;</a:t>
            </a:r>
            <a:r>
              <a:rPr sz="25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30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11740" y="8341925"/>
            <a:ext cx="439547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No.</a:t>
            </a:r>
            <a:r>
              <a:rPr sz="2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runs</a:t>
            </a:r>
            <a:r>
              <a:rPr sz="2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allowed</a:t>
            </a:r>
            <a:r>
              <a:rPr sz="2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per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wicket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40884" y="8334127"/>
            <a:ext cx="249491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Bowling</a:t>
            </a:r>
            <a:r>
              <a:rPr sz="23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40884" y="9121618"/>
            <a:ext cx="144780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Dot</a:t>
            </a:r>
            <a:r>
              <a:rPr sz="23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Ball</a:t>
            </a:r>
            <a:r>
              <a:rPr sz="23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225" dirty="0">
                <a:solidFill>
                  <a:srgbClr val="FFFFFF"/>
                </a:solidFill>
                <a:latin typeface="Lucida Sans Unicode"/>
                <a:cs typeface="Lucida Sans Unicode"/>
              </a:rPr>
              <a:t>%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954680" y="9097370"/>
            <a:ext cx="69659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65" dirty="0">
                <a:solidFill>
                  <a:srgbClr val="FFFFFF"/>
                </a:solidFill>
                <a:latin typeface="Trebuchet MS"/>
                <a:cs typeface="Trebuchet MS"/>
              </a:rPr>
              <a:t>&gt;</a:t>
            </a:r>
            <a:r>
              <a:rPr sz="25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b="1" spc="130" dirty="0">
                <a:solidFill>
                  <a:srgbClr val="FFFFFF"/>
                </a:solidFill>
                <a:latin typeface="Trebuchet MS"/>
                <a:cs typeface="Trebuchet MS"/>
              </a:rPr>
              <a:t>40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11740" y="9115821"/>
            <a:ext cx="312420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275" dirty="0">
                <a:solidFill>
                  <a:srgbClr val="FFFFFF"/>
                </a:solidFill>
                <a:latin typeface="Lucida Sans Unicode"/>
                <a:cs typeface="Lucida Sans Unicode"/>
              </a:rPr>
              <a:t>%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dot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balls</a:t>
            </a:r>
            <a:r>
              <a:rPr sz="23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bowled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358</Words>
  <Application>Microsoft Office PowerPoint</Application>
  <PresentationFormat>Custom</PresentationFormat>
  <Paragraphs>117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Lucida Sans Unicode</vt:lpstr>
      <vt:lpstr>Tahoma</vt:lpstr>
      <vt:lpstr>Trebuchet MS</vt:lpstr>
      <vt:lpstr>Office Theme</vt:lpstr>
      <vt:lpstr>Project Sportan</vt:lpstr>
      <vt:lpstr>Main Focus</vt:lpstr>
      <vt:lpstr>OPENERS</vt:lpstr>
      <vt:lpstr>ANCHORS / MIDDLE ORDER</vt:lpstr>
      <vt:lpstr>FINISHER / LOWER ORDER ANCHOR</vt:lpstr>
      <vt:lpstr>ALL-ROUNDERS / LOWER ORDER</vt:lpstr>
      <vt:lpstr>SPECIALIST FAST BOWLERS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REQUIREMENT</dc:title>
  <dc:creator>Nitin Patel</dc:creator>
  <cp:keywords>DAFTs6m0SpY,BAEAzT8cki0</cp:keywords>
  <cp:lastModifiedBy>Mrinal das</cp:lastModifiedBy>
  <cp:revision>1</cp:revision>
  <dcterms:created xsi:type="dcterms:W3CDTF">2025-04-27T17:56:11Z</dcterms:created>
  <dcterms:modified xsi:type="dcterms:W3CDTF">2025-04-27T18:02:13Z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2022-12-05T00:00:00Z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2022-12-05T00:00:00Z</vt:filetime>
  </property>
</Properties>
</file>